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85" r:id="rId2"/>
    <p:sldId id="520" r:id="rId3"/>
    <p:sldId id="547" r:id="rId4"/>
    <p:sldId id="548" r:id="rId5"/>
    <p:sldId id="552" r:id="rId6"/>
    <p:sldId id="521" r:id="rId7"/>
    <p:sldId id="522" r:id="rId8"/>
    <p:sldId id="523" r:id="rId9"/>
    <p:sldId id="553" r:id="rId10"/>
    <p:sldId id="534" r:id="rId11"/>
    <p:sldId id="542" r:id="rId12"/>
    <p:sldId id="537" r:id="rId13"/>
    <p:sldId id="538" r:id="rId14"/>
    <p:sldId id="539" r:id="rId15"/>
    <p:sldId id="540" r:id="rId16"/>
    <p:sldId id="536" r:id="rId17"/>
    <p:sldId id="541" r:id="rId18"/>
    <p:sldId id="524" r:id="rId19"/>
    <p:sldId id="543" r:id="rId20"/>
    <p:sldId id="544" r:id="rId21"/>
    <p:sldId id="545" r:id="rId22"/>
    <p:sldId id="546" r:id="rId23"/>
    <p:sldId id="549" r:id="rId24"/>
    <p:sldId id="550" r:id="rId25"/>
    <p:sldId id="551" r:id="rId26"/>
    <p:sldId id="526" r:id="rId27"/>
    <p:sldId id="527" r:id="rId28"/>
    <p:sldId id="554" r:id="rId29"/>
    <p:sldId id="439" r:id="rId30"/>
    <p:sldId id="555" r:id="rId31"/>
    <p:sldId id="528" r:id="rId32"/>
    <p:sldId id="530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532" r:id="rId42"/>
    <p:sldId id="556" r:id="rId43"/>
  </p:sldIdLst>
  <p:sldSz cx="9144000" cy="6858000" type="screen4x3"/>
  <p:notesSz cx="7010400" cy="9296400"/>
  <p:embeddedFontLst>
    <p:embeddedFont>
      <p:font typeface="Cambria Math" panose="02040503050406030204" pitchFamily="18" charset="0"/>
      <p:regular r:id="rId46"/>
    </p:embeddedFont>
    <p:embeddedFont>
      <p:font typeface="Eurostile" panose="020B0504020202050204" pitchFamily="34" charset="77"/>
      <p:regular r:id="rId47"/>
      <p:bold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4B"/>
    <a:srgbClr val="D9D9D9"/>
    <a:srgbClr val="787878"/>
    <a:srgbClr val="7F7F7F"/>
    <a:srgbClr val="C00000"/>
    <a:srgbClr val="000000"/>
    <a:srgbClr val="DDD9C3"/>
    <a:srgbClr val="4F81BD"/>
    <a:srgbClr val="BC322A"/>
    <a:srgbClr val="D138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07" autoAdjust="0"/>
    <p:restoredTop sz="95844" autoAdjust="0"/>
  </p:normalViewPr>
  <p:slideViewPr>
    <p:cSldViewPr snapToGrid="0" snapToObjects="1">
      <p:cViewPr varScale="1">
        <p:scale>
          <a:sx n="130" d="100"/>
          <a:sy n="130" d="100"/>
        </p:scale>
        <p:origin x="424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5" d="100"/>
          <a:sy n="45" d="100"/>
        </p:scale>
        <p:origin x="1891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C69F3A8-7989-4E38-A353-EDFAB1E724E2}" type="datetimeFigureOut">
              <a:rPr lang="en-US" smtClean="0"/>
              <a:t>1/26/26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060857E-C542-4E61-BD67-FD042E16F3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4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740465-4697-443F-AAB1-249B3192D9EF}" type="datetimeFigureOut">
              <a:rPr lang="en-US" smtClean="0"/>
              <a:t>1/26/26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97D40A1-9795-4F53-A771-B43E2AFF1A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4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Vijayakumar Bhagavatula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18-391 S2011 Lectures</a:t>
            </a:r>
          </a:p>
        </p:txBody>
      </p:sp>
    </p:spTree>
    <p:extLst>
      <p:ext uri="{BB962C8B-B14F-4D97-AF65-F5344CB8AC3E}">
        <p14:creationId xmlns:p14="http://schemas.microsoft.com/office/powerpoint/2010/main" val="233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88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49A42-D3C2-7690-1E36-1CE2EA7A5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60016-2F04-31C0-640F-AFFF79B71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1F9849-46C1-70D7-3781-DD654E62B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97ED9-C343-41FC-444A-B67079EB0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2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8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2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05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40A1-9795-4F53-A771-B43E2AFF1AB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8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Eurostile" panose="020B0504020202050204" pitchFamily="34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8839" y="643285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306F10F-9470-314E-A784-D756E2F57882}" type="datetimeFigureOut">
              <a:rPr lang="en-US" smtClean="0"/>
              <a:pPr/>
              <a:t>1/26/26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18735" y="64466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86532" y="64466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68C3450-B1A6-CF46-933E-ABA1FF9AB2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43"/>
            <a:ext cx="8229600" cy="1143000"/>
          </a:xfrm>
        </p:spPr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Eurostile" panose="020B0504020202050204" pitchFamily="34" charset="77"/>
              </a:defRPr>
            </a:lvl1pPr>
            <a:lvl2pPr>
              <a:defRPr>
                <a:latin typeface="Eurostile" panose="020B0504020202050204" pitchFamily="34" charset="77"/>
              </a:defRPr>
            </a:lvl2pPr>
            <a:lvl3pPr>
              <a:defRPr>
                <a:latin typeface="Eurostile" panose="020B0504020202050204" pitchFamily="34" charset="77"/>
              </a:defRPr>
            </a:lvl3pPr>
            <a:lvl4pPr>
              <a:defRPr>
                <a:latin typeface="Eurostile" panose="020B0504020202050204" pitchFamily="34" charset="77"/>
              </a:defRPr>
            </a:lvl4pPr>
            <a:lvl5pPr>
              <a:defRPr>
                <a:latin typeface="Eurostile" panose="020B0504020202050204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D4D493-2259-4D22-967F-E2FDC0CCAC08}"/>
              </a:ext>
            </a:extLst>
          </p:cNvPr>
          <p:cNvCxnSpPr/>
          <p:nvPr userDrawn="1"/>
        </p:nvCxnSpPr>
        <p:spPr>
          <a:xfrm flipV="1">
            <a:off x="0" y="1093696"/>
            <a:ext cx="71845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2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8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6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1/26/26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6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1/26/26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1/26/26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0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Eurostile" panose="020B0504020202050204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Eurostile" panose="020B0504020202050204" pitchFamily="34" charset="77"/>
              </a:defRPr>
            </a:lvl1pPr>
            <a:lvl2pPr>
              <a:defRPr sz="2800">
                <a:latin typeface="Eurostile" panose="020B0504020202050204" pitchFamily="34" charset="77"/>
              </a:defRPr>
            </a:lvl2pPr>
            <a:lvl3pPr>
              <a:defRPr sz="2400">
                <a:latin typeface="Eurostile" panose="020B0504020202050204" pitchFamily="34" charset="77"/>
              </a:defRPr>
            </a:lvl3pPr>
            <a:lvl4pPr>
              <a:defRPr sz="2000">
                <a:latin typeface="Eurostile" panose="020B0504020202050204" pitchFamily="34" charset="77"/>
              </a:defRPr>
            </a:lvl4pPr>
            <a:lvl5pPr>
              <a:defRPr sz="2000">
                <a:latin typeface="Eurostile" panose="020B0504020202050204" pitchFamily="34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Eurostile" panose="020B0504020202050204" pitchFamily="34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06F10F-9470-314E-A784-D756E2F57882}" type="datetimeFigureOut">
              <a:rPr lang="en-US" smtClean="0"/>
              <a:t>1/26/26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68C3450-B1A6-CF46-933E-ABA1FF9AB2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604000" y="6426943"/>
            <a:ext cx="2451100" cy="3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0" y="766800"/>
            <a:ext cx="9144000" cy="2075873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  <a:t>18-799: Applied Computer Vision</a:t>
            </a:r>
            <a:b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</a:br>
            <a:br>
              <a:rPr lang="en-US" dirty="0">
                <a:latin typeface="Eurostile" panose="020B0504020202050204" pitchFamily="34" charset="77"/>
                <a:cs typeface="Times New Roman" panose="02020603050405020304" pitchFamily="18" charset="0"/>
              </a:rPr>
            </a:br>
            <a:r>
              <a:rPr lang="en-US" sz="22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Spring 2026</a:t>
            </a:r>
            <a:endParaRPr lang="en-US" sz="2000" dirty="0">
              <a:latin typeface="Eurostile" panose="020B0504020202050204" pitchFamily="34" charset="7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7A1A1-0162-9708-01C0-745EDA5157A2}"/>
              </a:ext>
            </a:extLst>
          </p:cNvPr>
          <p:cNvSpPr txBox="1"/>
          <p:nvPr/>
        </p:nvSpPr>
        <p:spPr>
          <a:xfrm>
            <a:off x="2285999" y="3244334"/>
            <a:ext cx="48366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latin typeface="Eurostile" panose="020B0504020202050204" pitchFamily="34" charset="77"/>
                <a:cs typeface="Times New Roman" panose="02020603050405020304" pitchFamily="18" charset="0"/>
              </a:rPr>
              <a:t>Image Processing</a:t>
            </a:r>
            <a:endParaRPr lang="en-RW" sz="2800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60248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2588-6EF2-7E0E-9D08-0F4027CAA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F6BBC-94D9-4E09-7F49-C5294F94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222443"/>
            <a:ext cx="7471611" cy="510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2588-6EF2-7E0E-9D08-0F4027CAA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32A0B5-DF39-3253-9A04-60993F975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9875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Brightness and gain controls described can improve the appearance of an image</a:t>
            </a:r>
          </a:p>
          <a:p>
            <a:r>
              <a:rPr lang="en-US" sz="2800" dirty="0"/>
              <a:t>How can we automatically determine their best values? </a:t>
            </a:r>
          </a:p>
          <a:p>
            <a:pPr lvl="1"/>
            <a:r>
              <a:rPr lang="en-US" dirty="0"/>
              <a:t>One approach might be to look at the darkest and brightest pixel values in an image and map them to pure black and pure white. </a:t>
            </a:r>
          </a:p>
          <a:p>
            <a:pPr lvl="1"/>
            <a:r>
              <a:rPr lang="en-US" dirty="0"/>
              <a:t>Another approach might be to find the average value in the image, push it towards middle gray, and expand the range so that it more closely fills the displayable values</a:t>
            </a:r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381394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9415-FB6C-54A1-036C-4332E24C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55F6-EC8A-ACB7-C385-BD2578816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/>
              <a:t>Contrast Stretching: </a:t>
            </a:r>
            <a:r>
              <a:rPr lang="en-US" sz="2400" dirty="0"/>
              <a:t>improves the contrast in an image by stretching the range of intensity values to span a desired range of values.</a:t>
            </a:r>
            <a:endParaRPr lang="en-RW" sz="2800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E17B8A6-58B1-8CC2-2840-944097A1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31"/>
          <a:stretch>
            <a:fillRect/>
          </a:stretch>
        </p:blipFill>
        <p:spPr bwMode="auto">
          <a:xfrm>
            <a:off x="1465513" y="2595646"/>
            <a:ext cx="5792788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10">
            <a:extLst>
              <a:ext uri="{FF2B5EF4-FFF2-40B4-BE49-F238E27FC236}">
                <a16:creationId xmlns:a16="http://schemas.microsoft.com/office/drawing/2014/main" id="{71618A03-1192-D631-CE6E-5BB14EBC1FAD}"/>
              </a:ext>
            </a:extLst>
          </p:cNvPr>
          <p:cNvSpPr>
            <a:spLocks noChangeArrowheads="1"/>
          </p:cNvSpPr>
          <p:nvPr/>
        </p:nvSpPr>
        <p:spPr bwMode="auto">
          <a:xfrm rot="961919">
            <a:off x="2564040" y="3214771"/>
            <a:ext cx="346075" cy="1474787"/>
          </a:xfrm>
          <a:prstGeom prst="ellips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>
              <a:latin typeface="Eurostile" panose="020B0504020202050204" pitchFamily="34" charset="77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A053F19E-F92C-B5A1-F989-ABBFBE9E9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t-EE" sz="900" b="0" dirty="0"/>
              <a:t>© 2002 R. C. Gonzalez &amp; R. E. Woods</a:t>
            </a:r>
            <a:r>
              <a:rPr lang="en-US" altLang="et-EE" sz="2400" b="0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93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9415-FB6C-54A1-036C-4332E24C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55F6-EC8A-ACB7-C385-BD2578816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/>
              <a:t>Negative transform:</a:t>
            </a:r>
            <a:r>
              <a:rPr lang="en-US" sz="2400" b="1" dirty="0"/>
              <a:t> </a:t>
            </a:r>
            <a:r>
              <a:rPr lang="en-US" sz="2400" dirty="0"/>
              <a:t>Operation that produces the negative of an image </a:t>
            </a:r>
            <a:r>
              <a:rPr lang="en-US" sz="2400" dirty="0">
                <a:sym typeface="Wingdings" pitchFamily="2" charset="2"/>
              </a:rPr>
              <a:t> </a:t>
            </a:r>
            <a:r>
              <a:rPr lang="en-US" sz="2400" dirty="0"/>
              <a:t>Negative(I)=</a:t>
            </a:r>
            <a:r>
              <a:rPr lang="en-US" sz="2400" dirty="0" err="1"/>
              <a:t>MaxIntensity</a:t>
            </a:r>
            <a:r>
              <a:rPr lang="en-US" sz="2400" dirty="0"/>
              <a:t>−I</a:t>
            </a:r>
            <a:endParaRPr lang="en-RW" sz="2800" dirty="0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A053F19E-F92C-B5A1-F989-ABBFBE9E9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t-EE" sz="900" b="0" dirty="0"/>
              <a:t>© 2002 R. C. Gonzalez &amp; R. E. Woods</a:t>
            </a:r>
            <a:r>
              <a:rPr lang="en-US" altLang="et-EE" sz="2400" b="0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8A0C57B4-E3EE-CC69-6030-DD95FBD10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10"/>
          <a:stretch>
            <a:fillRect/>
          </a:stretch>
        </p:blipFill>
        <p:spPr bwMode="auto">
          <a:xfrm>
            <a:off x="2002171" y="2796381"/>
            <a:ext cx="48990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33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9415-FB6C-54A1-036C-4332E24C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55F6-EC8A-ACB7-C385-BD2578816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/>
              <a:t>Logarithmic Transformations</a:t>
            </a:r>
            <a:endParaRPr lang="en-RW" sz="2800" dirty="0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A053F19E-F92C-B5A1-F989-ABBFBE9E9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t-EE" sz="900" b="0" dirty="0"/>
              <a:t>© 2002 R. C. Gonzalez &amp; R. E. Woods</a:t>
            </a:r>
            <a:r>
              <a:rPr lang="en-US" altLang="et-EE" sz="2400" b="0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2A5C873-F3A7-2DD0-5D79-3C5EC2FAF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125286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1E6C79F-857F-F7B8-9922-66D687839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3125286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2A7FF4-1FF3-3D4A-007A-1BEFAEFA9471}"/>
              </a:ext>
            </a:extLst>
          </p:cNvPr>
          <p:cNvSpPr txBox="1"/>
          <p:nvPr/>
        </p:nvSpPr>
        <p:spPr>
          <a:xfrm>
            <a:off x="2141538" y="2155601"/>
            <a:ext cx="4608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t-EE" sz="1800" spc="500" dirty="0">
                <a:solidFill>
                  <a:srgbClr val="FF0000"/>
                </a:solidFill>
                <a:latin typeface="Eurostile" panose="020B0504020202050204" pitchFamily="34" charset="77"/>
                <a:cs typeface="Arial" pitchFamily="34" charset="0"/>
              </a:rPr>
              <a:t>s= c </a:t>
            </a:r>
            <a:r>
              <a:rPr lang="en-US" altLang="et-EE" sz="1800" spc="50" dirty="0">
                <a:solidFill>
                  <a:srgbClr val="FF0000"/>
                </a:solidFill>
                <a:latin typeface="Eurostile" panose="020B0504020202050204" pitchFamily="34" charset="77"/>
                <a:cs typeface="Arial" pitchFamily="34" charset="0"/>
              </a:rPr>
              <a:t>lo</a:t>
            </a:r>
            <a:r>
              <a:rPr lang="en-US" altLang="et-EE" sz="1800" spc="500" dirty="0">
                <a:solidFill>
                  <a:srgbClr val="FF0000"/>
                </a:solidFill>
                <a:latin typeface="Eurostile" panose="020B0504020202050204" pitchFamily="34" charset="77"/>
                <a:cs typeface="Arial" pitchFamily="34" charset="0"/>
              </a:rPr>
              <a:t>g(1+r)</a:t>
            </a:r>
          </a:p>
        </p:txBody>
      </p:sp>
    </p:spTree>
    <p:extLst>
      <p:ext uri="{BB962C8B-B14F-4D97-AF65-F5344CB8AC3E}">
        <p14:creationId xmlns:p14="http://schemas.microsoft.com/office/powerpoint/2010/main" val="265695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9415-FB6C-54A1-036C-4332E24C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55F6-EC8A-ACB7-C385-BD2578816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/>
              <a:t>Logarithmic Transformations</a:t>
            </a:r>
            <a:endParaRPr lang="en-RW" sz="2800" dirty="0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A053F19E-F92C-B5A1-F989-ABBFBE9E9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t-EE" sz="900" b="0" dirty="0"/>
              <a:t>© 2002 R. C. Gonzalez &amp; R. E. Woods</a:t>
            </a:r>
            <a:r>
              <a:rPr lang="en-US" altLang="et-EE" sz="2400" b="0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242A1868-9FA1-3C2A-C9DA-413D10F9E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35"/>
          <a:stretch>
            <a:fillRect/>
          </a:stretch>
        </p:blipFill>
        <p:spPr bwMode="auto">
          <a:xfrm>
            <a:off x="228600" y="2819400"/>
            <a:ext cx="44116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F59937-B0C0-BE7D-0B3D-D8C3309797AA}"/>
              </a:ext>
            </a:extLst>
          </p:cNvPr>
          <p:cNvSpPr txBox="1"/>
          <p:nvPr/>
        </p:nvSpPr>
        <p:spPr>
          <a:xfrm>
            <a:off x="1642310" y="2151618"/>
            <a:ext cx="4608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t-EE" sz="1800" spc="500" dirty="0">
                <a:solidFill>
                  <a:srgbClr val="FF0000"/>
                </a:solidFill>
                <a:latin typeface="Eurostile" panose="020B0504020202050204" pitchFamily="34" charset="77"/>
                <a:cs typeface="Arial" pitchFamily="34" charset="0"/>
              </a:rPr>
              <a:t>s= c r</a:t>
            </a:r>
            <a:r>
              <a:rPr lang="el-GR" altLang="et-EE" sz="1800" spc="500" baseline="30000" dirty="0">
                <a:solidFill>
                  <a:srgbClr val="FF0000"/>
                </a:solidFill>
                <a:cs typeface="Arial" pitchFamily="34" charset="0"/>
              </a:rPr>
              <a:t>γ</a:t>
            </a:r>
            <a:endParaRPr lang="en-US" altLang="et-EE" sz="1800" spc="500" baseline="30000" dirty="0">
              <a:solidFill>
                <a:srgbClr val="FF0000"/>
              </a:solidFill>
              <a:latin typeface="Eurostile" panose="020B0504020202050204" pitchFamily="34" charset="77"/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219F4A-35EE-87A0-3CF9-9F6856903262}"/>
              </a:ext>
            </a:extLst>
          </p:cNvPr>
          <p:cNvGrpSpPr/>
          <p:nvPr/>
        </p:nvGrpSpPr>
        <p:grpSpPr>
          <a:xfrm>
            <a:off x="5390147" y="2950510"/>
            <a:ext cx="3525253" cy="3380038"/>
            <a:chOff x="533400" y="1600200"/>
            <a:chExt cx="4953000" cy="4868863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136C40C0-D825-BCF2-6FD7-3238119E8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600200"/>
              <a:ext cx="2436813" cy="241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EB1AA785-5093-8584-F843-692418E09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604963"/>
              <a:ext cx="2438400" cy="241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CFD405E2-1592-4119-DCA1-8D5E74E66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4052888"/>
              <a:ext cx="2436813" cy="241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79867AC6-603C-03BB-C213-EB7F9E621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052888"/>
              <a:ext cx="2438400" cy="241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670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2588-6EF2-7E0E-9D08-0F4027CAA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D4CF518B-F02F-1F48-76FE-A51A2198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96" b="50000"/>
          <a:stretch>
            <a:fillRect/>
          </a:stretch>
        </p:blipFill>
        <p:spPr bwMode="auto">
          <a:xfrm>
            <a:off x="2119767" y="1639389"/>
            <a:ext cx="3962400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57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2588-6EF2-7E0E-9D08-0F4027CAA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59BE2DB9-8E39-5105-16B1-FD8FD946D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0" b="47775"/>
          <a:stretch>
            <a:fillRect/>
          </a:stretch>
        </p:blipFill>
        <p:spPr bwMode="auto">
          <a:xfrm>
            <a:off x="0" y="-115695"/>
            <a:ext cx="9144000" cy="353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02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C40E-B1CF-92A9-B582-28B61737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Compositing and matting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BB35B-C074-EA22-8CF1-04B2B5059B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This operator attenuates the influence of the background image B by a factor (1-</a:t>
                </a:r>
                <a:r>
                  <a:rPr lang="el-GR" sz="2400" dirty="0"/>
                  <a:t>α) </a:t>
                </a:r>
                <a:r>
                  <a:rPr lang="en-US" sz="2400" dirty="0"/>
                  <a:t>and then adds in the color (and opacity) values corresponding to the foreground layer F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=(1−</m:t>
                    </m:r>
                    <m:r>
                      <m:rPr>
                        <m:sty m:val="p"/>
                      </m:rPr>
                      <a:rPr lang="en-US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en-US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αF</m:t>
                    </m:r>
                  </m:oMath>
                </a14:m>
                <a:r>
                  <a:rPr lang="en-RW" dirty="0">
                    <a:effectLst/>
                  </a:rPr>
                  <a:t> </a:t>
                </a:r>
                <a:endParaRPr lang="en-R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BB35B-C074-EA22-8CF1-04B2B5059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8EC3AD6-9335-DE98-DB94-13F0B24A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59992"/>
            <a:ext cx="7772400" cy="19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00E2-E18B-9179-41C9-23836F1A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DCD21-C71A-E2E9-4C74-643F25FB6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2490"/>
            <a:ext cx="8229600" cy="4525963"/>
          </a:xfrm>
        </p:spPr>
        <p:txBody>
          <a:bodyPr/>
          <a:lstStyle/>
          <a:p>
            <a:r>
              <a:rPr lang="en-US" dirty="0"/>
              <a:t>A histogram provides a visual representation of the distribution of pixel intensities in an image</a:t>
            </a:r>
            <a:endParaRPr lang="en-RW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7FDB5E-377B-D84B-C905-7CBC54D6FB9C}"/>
              </a:ext>
            </a:extLst>
          </p:cNvPr>
          <p:cNvGrpSpPr/>
          <p:nvPr/>
        </p:nvGrpSpPr>
        <p:grpSpPr>
          <a:xfrm>
            <a:off x="457200" y="3052177"/>
            <a:ext cx="6106779" cy="3805823"/>
            <a:chOff x="457200" y="2265948"/>
            <a:chExt cx="6443663" cy="4968875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D5B7B27D-9306-4CC6-8892-D60B0093F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494548"/>
              <a:ext cx="2195513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A6BC90FA-79B8-E8C2-8468-2518BEFBF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265948"/>
              <a:ext cx="4767263" cy="2646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9261CAF8-6CAB-86F7-21DC-73BC79FF1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780548"/>
              <a:ext cx="2195513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43DD1855-24F1-4F9A-C21E-D355F708D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5025" y="4572586"/>
              <a:ext cx="4795838" cy="2662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016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69DD-3CA5-EEF4-3360-0801F7F7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F41C-D981-0A90-3DF6-BE535E45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785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today’s class we will learn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dirty="0"/>
              <a:t>What is image processing</a:t>
            </a:r>
          </a:p>
          <a:p>
            <a:pPr lvl="1"/>
            <a:r>
              <a:rPr lang="en-US" sz="2400" dirty="0"/>
              <a:t>What is Linear filtering and how to apply it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1370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2EEA6-1896-32A7-8B42-480F84C6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557B-1B0A-2526-EE92-A3D9FDC1F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which increases the dynamic range of the gray-levels in a low-contrast image to cover full range of gray-levels.</a:t>
            </a:r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3917142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439A-CC05-E19C-2C8C-54497EE0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5DA62-D5C6-04A6-68BC-1A5ECF8ED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W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8269A1-7104-77D7-0635-F32A1984F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990600"/>
            <a:ext cx="75438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E17A9FB-BC89-B487-5F27-647C20DE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3810000"/>
            <a:ext cx="754538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Left Arrow 1">
            <a:extLst>
              <a:ext uri="{FF2B5EF4-FFF2-40B4-BE49-F238E27FC236}">
                <a16:creationId xmlns:a16="http://schemas.microsoft.com/office/drawing/2014/main" id="{A364EB13-AD8F-A2E6-DF8E-C2909B756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828800"/>
            <a:ext cx="1219200" cy="3390900"/>
          </a:xfrm>
          <a:prstGeom prst="curvedLeftArrow">
            <a:avLst>
              <a:gd name="adj1" fmla="val 24993"/>
              <a:gd name="adj2" fmla="val 49998"/>
              <a:gd name="adj3" fmla="val 25000"/>
            </a:avLst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t-EE" altLang="en-RW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63C80445-8DAD-06F2-7C11-103BA88873B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425407" y="2974181"/>
            <a:ext cx="40386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2200" i="1" dirty="0">
                <a:latin typeface="+mn-lt"/>
              </a:rPr>
              <a:t>Histogram Equalization</a:t>
            </a:r>
            <a:endParaRPr lang="tr-TR" altLang="et-EE" sz="2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49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F73B-9861-D2E4-31B7-DB3D0A9B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  <a:endParaRPr lang="en-RW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B41497-29DE-C39C-D80F-E071D8B8D0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72" y="1600200"/>
            <a:ext cx="63188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929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6625-96A0-CA7C-D0AA-D3DA8B83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2D441-FD02-D168-4D7E-5D58D26BC1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 2D image (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/>
                  <a:t> ), 3-bit grayscale (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, levels 0-7)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=16,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2D441-FD02-D168-4D7E-5D58D26BC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996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80741-186D-DFD2-C81C-AA7A1987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E94B-4B4C-186C-8D3F-AA20B146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2C42A-EB44-42A6-A7B4-BC4F3927B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972" y="1316421"/>
                <a:ext cx="8918028" cy="4926724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Given a grayscale image with gray levels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∈{0,1,…,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1}</m:t>
                    </m:r>
                  </m:oMath>
                </a14:m>
                <a:r>
                  <a:rPr lang="en-US" sz="200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)=⌊(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1)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)⌋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: gray-level value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 number of pixels with gray level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: total number of pixels in the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 probability that a pixel has gray level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 cumulative distribution function (CDF), i.e., fraction of pixels with intensity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 : total number of possible gray levels (e.g.,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sz="2000" dirty="0"/>
                  <a:t> for 8 -bit images)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⌊⋅⌋</m:t>
                    </m:r>
                  </m:oMath>
                </a14:m>
                <a:r>
                  <a:rPr lang="en-US" sz="2000" dirty="0"/>
                  <a:t> : floor operator (rounds down to nearest integer)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: histogram-equalized gray level assigned to pixels with original value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92C42A-EB44-42A6-A7B4-BC4F3927B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972" y="1316421"/>
                <a:ext cx="8918028" cy="4926724"/>
              </a:xfrm>
              <a:blipFill>
                <a:blip r:embed="rId2"/>
                <a:stretch>
                  <a:fillRect l="-569" t="-12596" b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62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96A06-5C48-4A79-DB87-B92DA76B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C4F7-4324-903C-1AE6-94612327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A4C0F1A-90E3-B114-52EA-B683DB60F1E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6718230"/>
                  </p:ext>
                </p:extLst>
              </p:nvPr>
            </p:nvGraphicFramePr>
            <p:xfrm>
              <a:off x="215463" y="1487843"/>
              <a:ext cx="822960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34428037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0085591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08927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50439951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88935829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Gray Level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Number of Pixels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PDF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CDF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Histogram Eq. Level 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)=⌊7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)⌋</m:t>
                              </m:r>
                            </m:oMath>
                          </a14:m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666622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  <a:latin typeface="Eurostile" panose="020B0504020202050204" pitchFamily="34" charset="77"/>
                            </a:rPr>
                            <a:t>0</a:t>
                          </a:r>
                          <a:endParaRPr lang="en-US" sz="1200" dirty="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422862136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  <a:latin typeface="Eurostile" panose="020B0504020202050204" pitchFamily="34" charset="77"/>
                            </a:rPr>
                            <a:t>1</a:t>
                          </a:r>
                          <a:endParaRPr lang="en-US" sz="1200" dirty="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0.1875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0.3125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6429673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0.1875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0.5000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9837490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0.6250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4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9894400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4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0.1875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0.8125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44393403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0.0000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0.8125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7276018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6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0.9375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6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2309235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7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1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0.0625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1.0000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  <a:latin typeface="Eurostile" panose="020B0504020202050204" pitchFamily="34" charset="77"/>
                            </a:rPr>
                            <a:t>7</a:t>
                          </a:r>
                          <a:endParaRPr lang="en-US" sz="1200" dirty="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4262892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A4C0F1A-90E3-B114-52EA-B683DB60F1E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6718230"/>
                  </p:ext>
                </p:extLst>
              </p:nvPr>
            </p:nvGraphicFramePr>
            <p:xfrm>
              <a:off x="215463" y="1487843"/>
              <a:ext cx="8229600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3344280376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40085591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53089274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1504399513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3889358294"/>
                        </a:ext>
                      </a:extLst>
                    </a:gridCol>
                  </a:tblGrid>
                  <a:tr h="406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t="-9375" r="-401538" b="-5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100000" t="-9375" r="-301538" b="-5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201550" t="-9375" r="-203876" b="-5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299231" t="-9375" r="-102308" b="-5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1600" marR="101600" marT="50800" marB="50800" anchor="ctr">
                        <a:blipFill>
                          <a:blip r:embed="rId2"/>
                          <a:stretch>
                            <a:fillRect l="-399231" t="-9375" r="-2308" b="-5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662282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  <a:latin typeface="Eurostile" panose="020B0504020202050204" pitchFamily="34" charset="77"/>
                            </a:rPr>
                            <a:t>0</a:t>
                          </a:r>
                          <a:endParaRPr lang="en-US" sz="1200" dirty="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4228621364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  <a:latin typeface="Eurostile" panose="020B0504020202050204" pitchFamily="34" charset="77"/>
                            </a:rPr>
                            <a:t>1</a:t>
                          </a:r>
                          <a:endParaRPr lang="en-US" sz="1200" dirty="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0.1875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0.3125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3642967376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0.1875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0.5000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983749040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0.6250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4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989440096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4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3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0.1875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0.8125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443934034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0.0000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0.8125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2727601871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6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2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0.1250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0.9375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6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1230923596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7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1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0.0625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>
                              <a:effectLst/>
                              <a:latin typeface="Eurostile" panose="020B0504020202050204" pitchFamily="34" charset="77"/>
                            </a:rPr>
                            <a:t>1.0000</a:t>
                          </a:r>
                          <a:endParaRPr lang="en-US" sz="120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ts val="1200"/>
                            </a:lnSpc>
                            <a:spcAft>
                              <a:spcPts val="600"/>
                            </a:spcAft>
                            <a:buNone/>
                          </a:pPr>
                          <a:r>
                            <a:rPr lang="en-US" sz="1200" dirty="0">
                              <a:effectLst/>
                              <a:latin typeface="Eurostile" panose="020B0504020202050204" pitchFamily="34" charset="77"/>
                            </a:rPr>
                            <a:t>7</a:t>
                          </a:r>
                          <a:endParaRPr lang="en-US" sz="1200" dirty="0">
                            <a:effectLst/>
                            <a:latin typeface="Eurostile" panose="020B0504020202050204" pitchFamily="34" charset="77"/>
                            <a:ea typeface="Aptos" panose="020B00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1600" marR="101600" marT="50800" marB="50800" anchor="ctr"/>
                    </a:tc>
                    <a:extLst>
                      <a:ext uri="{0D108BD9-81ED-4DB2-BD59-A6C34878D82A}">
                        <a16:rowId xmlns:a16="http://schemas.microsoft.com/office/drawing/2014/main" val="42628922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DC884C-2B71-9252-DB3C-A5DC02FF1CF6}"/>
                  </a:ext>
                </a:extLst>
              </p:cNvPr>
              <p:cNvSpPr txBox="1"/>
              <p:nvPr/>
            </p:nvSpPr>
            <p:spPr>
              <a:xfrm>
                <a:off x="73572" y="4278729"/>
                <a:ext cx="9070427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it-IT" sz="1800" dirty="0" err="1"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Original</a:t>
                </a:r>
                <a:r>
                  <a:rPr lang="it-IT" sz="1800" dirty="0"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en-US" sz="18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en-US" dirty="0"/>
                  <a:t>⟷ </a:t>
                </a:r>
                <a:r>
                  <a:rPr lang="it-IT" sz="1800" dirty="0">
                    <a:effectLst/>
                    <a:latin typeface="Georgia" panose="02040502050405020303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Equalized: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>
                  <a:effectLst/>
                  <a:latin typeface="Georgia" panose="02040502050405020303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DC884C-2B71-9252-DB3C-A5DC02FF1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2" y="4278729"/>
                <a:ext cx="9070427" cy="1112805"/>
              </a:xfrm>
              <a:prstGeom prst="rect">
                <a:avLst/>
              </a:prstGeom>
              <a:blipFill>
                <a:blip r:embed="rId3"/>
                <a:stretch>
                  <a:fillRect l="-559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53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C40E-B1CF-92A9-B582-28B61737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B35B-C074-EA22-8CF1-04B2B505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Subdivide the image into M ×M pixel blocks and perform separate histogram equalization in each sub-block</a:t>
            </a:r>
          </a:p>
          <a:p>
            <a:r>
              <a:rPr lang="en-US" sz="2800" dirty="0"/>
              <a:t>How to eliminate blocking artifacts:</a:t>
            </a:r>
          </a:p>
          <a:p>
            <a:pPr lvl="1"/>
            <a:r>
              <a:rPr lang="en-US" dirty="0"/>
              <a:t>Moving window</a:t>
            </a:r>
          </a:p>
          <a:p>
            <a:pPr lvl="1"/>
            <a:r>
              <a:rPr lang="en-US" dirty="0"/>
              <a:t>Adaptive histogram equalization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CF400-C52B-BC7C-C196-F15024A3F4DF}"/>
              </a:ext>
            </a:extLst>
          </p:cNvPr>
          <p:cNvSpPr txBox="1"/>
          <p:nvPr/>
        </p:nvSpPr>
        <p:spPr>
          <a:xfrm>
            <a:off x="5245769" y="5770952"/>
            <a:ext cx="389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(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Kopf, </a:t>
            </a:r>
            <a:r>
              <a:rPr lang="en-US" dirty="0" err="1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Uyttendaele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 et al. 2007</a:t>
            </a:r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).</a:t>
            </a:r>
            <a:endParaRPr lang="en-RW" dirty="0">
              <a:latin typeface="Eurostile" panose="020B050402020205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2C3D3-3FA3-EA83-2C88-B6988DFA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46287"/>
            <a:ext cx="7772400" cy="16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9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C40E-B1CF-92A9-B582-28B61737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filtering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B35B-C074-EA22-8CF1-04B2B5059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97" y="1244989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Neighborhood operator or local operator:</a:t>
            </a:r>
          </a:p>
          <a:p>
            <a:pPr lvl="1"/>
            <a:r>
              <a:rPr lang="en-US" sz="2400" dirty="0"/>
              <a:t>uses a collection of pixel values in the vicinity of a given pixel to determine its final output value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Linear filtering operators:</a:t>
            </a:r>
          </a:p>
          <a:p>
            <a:pPr lvl="1"/>
            <a:r>
              <a:rPr lang="en-US" sz="2400" dirty="0"/>
              <a:t>involve fixed weighted combinations of pixels in small neighborhoods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CF400-C52B-BC7C-C196-F15024A3F4DF}"/>
              </a:ext>
            </a:extLst>
          </p:cNvPr>
          <p:cNvSpPr txBox="1"/>
          <p:nvPr/>
        </p:nvSpPr>
        <p:spPr>
          <a:xfrm>
            <a:off x="5332856" y="5017256"/>
            <a:ext cx="315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(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Kopf, </a:t>
            </a:r>
            <a:r>
              <a:rPr lang="en-US" dirty="0" err="1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Uyttendaele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 et al. 2007</a:t>
            </a:r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).</a:t>
            </a:r>
            <a:endParaRPr lang="en-RW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4819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AAD7A-5CF1-3122-A964-D342CD2F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90F9-FECA-6E89-FB41-F42D63B7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filtering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75DB1-2FE7-3F8F-0911-9DAD84E11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97" y="1244989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Neighborhood operator or local operator:</a:t>
            </a:r>
          </a:p>
          <a:p>
            <a:pPr lvl="1"/>
            <a:r>
              <a:rPr lang="en-US" sz="2400" dirty="0"/>
              <a:t>uses a collection of pixel values in the vicinity of a given pixel to determine its final output value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Linear filtering operators:</a:t>
            </a:r>
          </a:p>
          <a:p>
            <a:pPr lvl="1"/>
            <a:r>
              <a:rPr lang="en-US" sz="2400" dirty="0"/>
              <a:t>involve fixed weighted combinations of pixels in small neighborhoods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F5CE3-12C3-0279-BF50-8BE094356E87}"/>
              </a:ext>
            </a:extLst>
          </p:cNvPr>
          <p:cNvSpPr txBox="1"/>
          <p:nvPr/>
        </p:nvSpPr>
        <p:spPr>
          <a:xfrm>
            <a:off x="5332856" y="5017256"/>
            <a:ext cx="315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(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Kopf, </a:t>
            </a:r>
            <a:r>
              <a:rPr lang="en-US" dirty="0" err="1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Uyttendaele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 et al. 2007</a:t>
            </a:r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).</a:t>
            </a:r>
            <a:endParaRPr lang="en-RW" dirty="0">
              <a:latin typeface="Eurostile" panose="020B050402020205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888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F588-9E86-4738-A460-6D0B06A16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Linear filtering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A1725-1062-4682-928D-23264F611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4320" y="1135357"/>
                <a:ext cx="8229600" cy="548857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000" dirty="0"/>
                  <a:t>Linear filtering computes each output pixel as a linear combination of neighboring input pixels: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/>
                          </m:ctrlPr>
                        </m:sSupPr>
                        <m:e>
                          <m:r>
                            <a:rPr lang="en-US" sz="2000" i="1"/>
                            <m:t>𝐼</m:t>
                          </m:r>
                        </m:e>
                        <m:sup>
                          <m:r>
                            <a:rPr lang="en-US" sz="2000" i="1"/>
                            <m:t>′</m:t>
                          </m:r>
                        </m:sup>
                      </m:sSup>
                      <m:r>
                        <a:rPr lang="en-US" sz="2000"/>
                        <m:t>(</m:t>
                      </m:r>
                      <m:r>
                        <a:rPr lang="en-US" sz="2000" i="1"/>
                        <m:t>𝑥</m:t>
                      </m:r>
                      <m:r>
                        <a:rPr lang="en-US" sz="2000"/>
                        <m:t>,</m:t>
                      </m:r>
                      <m:r>
                        <a:rPr lang="en-US" sz="2000" i="1"/>
                        <m:t>𝑦</m:t>
                      </m:r>
                      <m:r>
                        <a:rPr lang="en-US" sz="2000"/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2000" i="1"/>
                          </m:ctrlPr>
                        </m:naryPr>
                        <m:sub>
                          <m:r>
                            <a:rPr lang="en-US" sz="2000" i="1"/>
                            <m:t>𝑖</m:t>
                          </m:r>
                          <m:r>
                            <a:rPr lang="en-US" sz="2000"/>
                            <m:t>,</m:t>
                          </m:r>
                          <m:r>
                            <a:rPr lang="en-US" sz="2000" i="1"/>
                            <m:t>𝑗</m:t>
                          </m:r>
                        </m:sub>
                        <m:sup/>
                        <m:e>
                          <m:r>
                            <a:rPr lang="en-US" sz="2000"/>
                            <m:t> </m:t>
                          </m:r>
                        </m:e>
                      </m:nary>
                      <m:r>
                        <a:rPr lang="en-US" sz="2000" i="1"/>
                        <m:t>h</m:t>
                      </m:r>
                      <m:r>
                        <a:rPr lang="en-US" sz="2000"/>
                        <m:t>(</m:t>
                      </m:r>
                      <m:r>
                        <a:rPr lang="en-US" sz="2000" i="1"/>
                        <m:t>𝑖</m:t>
                      </m:r>
                      <m:r>
                        <a:rPr lang="en-US" sz="2000"/>
                        <m:t>,</m:t>
                      </m:r>
                      <m:r>
                        <a:rPr lang="en-US" sz="2000" i="1"/>
                        <m:t>𝑗</m:t>
                      </m:r>
                      <m:r>
                        <a:rPr lang="en-US" sz="2000"/>
                        <m:t>)</m:t>
                      </m:r>
                      <m:r>
                        <a:rPr lang="en-US" sz="2000" i="1"/>
                        <m:t>𝐼</m:t>
                      </m:r>
                      <m:r>
                        <a:rPr lang="en-US" sz="2000"/>
                        <m:t>(</m:t>
                      </m:r>
                      <m:r>
                        <a:rPr lang="en-US" sz="2000" i="1"/>
                        <m:t>𝑥</m:t>
                      </m:r>
                      <m:r>
                        <a:rPr lang="en-US" sz="2000" i="1"/>
                        <m:t>−</m:t>
                      </m:r>
                      <m:r>
                        <a:rPr lang="en-US" sz="2000" i="1"/>
                        <m:t>𝑖</m:t>
                      </m:r>
                      <m:r>
                        <a:rPr lang="en-US" sz="2000"/>
                        <m:t>,</m:t>
                      </m:r>
                      <m:r>
                        <a:rPr lang="en-US" sz="2000" i="1"/>
                        <m:t>𝑦</m:t>
                      </m:r>
                      <m:r>
                        <a:rPr lang="en-US" sz="2000" i="1"/>
                        <m:t>−</m:t>
                      </m:r>
                      <m:r>
                        <a:rPr lang="en-US" sz="2000" i="1"/>
                        <m:t>𝑗</m:t>
                      </m:r>
                      <m:r>
                        <a:rPr lang="en-US" sz="2000"/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/>
                      <m:t>h</m:t>
                    </m:r>
                    <m:r>
                      <a:rPr lang="en-US" sz="2000"/>
                      <m:t>(</m:t>
                    </m:r>
                    <m:r>
                      <a:rPr lang="en-US" sz="2000" i="1"/>
                      <m:t>𝑖</m:t>
                    </m:r>
                    <m:r>
                      <a:rPr lang="en-US" sz="2000"/>
                      <m:t>,</m:t>
                    </m:r>
                    <m:r>
                      <a:rPr lang="en-US" sz="2000" i="1"/>
                      <m:t>𝑗</m:t>
                    </m:r>
                    <m:r>
                      <a:rPr lang="en-US" sz="2000"/>
                      <m:t>)</m:t>
                    </m:r>
                  </m:oMath>
                </a14:m>
                <a:r>
                  <a:rPr lang="en-US" sz="2000" dirty="0"/>
                  <a:t> is a fixed filter kernel applied uniformly over the image.</a:t>
                </a:r>
              </a:p>
              <a:p>
                <a:pPr lvl="1">
                  <a:lnSpc>
                    <a:spcPct val="120000"/>
                  </a:lnSpc>
                </a:pPr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A filter kernel (mask) is a small matrix of weights defining the local neighborhood.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Example ( </a:t>
                </a:r>
                <a14:m>
                  <m:oMath xmlns:m="http://schemas.openxmlformats.org/officeDocument/2006/math">
                    <m:r>
                      <a:rPr lang="en-US" sz="2000"/>
                      <m:t>3×3</m:t>
                    </m:r>
                  </m:oMath>
                </a14:m>
                <a:r>
                  <a:rPr lang="en-US" sz="2000" dirty="0"/>
                  <a:t> kernel):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/>
                        <m:t>h</m:t>
                      </m:r>
                      <m:r>
                        <a:rPr lang="en-US" sz="200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/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/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−</m:t>
                                    </m:r>
                                    <m:r>
                                      <a:rPr lang="en-US" sz="2000"/>
                                      <m:t>1,</m:t>
                                    </m:r>
                                    <m:r>
                                      <a:rPr lang="en-US" sz="2000" i="1"/>
                                      <m:t>−</m:t>
                                    </m:r>
                                    <m:r>
                                      <a:rPr lang="en-US" sz="2000"/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−</m:t>
                                    </m:r>
                                    <m:r>
                                      <a:rPr lang="en-US" sz="2000"/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 i="1"/>
                                      <m:t>−</m:t>
                                    </m:r>
                                    <m:r>
                                      <a:rPr lang="en-US" sz="2000"/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/>
                                      <m:t>0,</m:t>
                                    </m:r>
                                    <m:r>
                                      <a:rPr lang="en-US" sz="2000" i="1"/>
                                      <m:t>−</m:t>
                                    </m:r>
                                    <m:r>
                                      <a:rPr lang="en-US" sz="2000"/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/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/>
                                      <m:t>0,1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/>
                                      <m:t>1,</m:t>
                                    </m:r>
                                    <m:r>
                                      <a:rPr lang="en-US" sz="2000" i="1"/>
                                      <m:t>−</m:t>
                                    </m:r>
                                    <m:r>
                                      <a:rPr lang="en-US" sz="2000"/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/>
                                      <m:t>1,0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/>
                                    </m:ctrlPr>
                                  </m:sSubPr>
                                  <m:e>
                                    <m:r>
                                      <a:rPr lang="en-US" sz="2000" i="1"/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000"/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20000"/>
                  </a:lnSpc>
                </a:pPr>
                <a:r>
                  <a:rPr lang="en-US" sz="2000" dirty="0"/>
                  <a:t>Kernel size controls the spatial scale of filtering.</a:t>
                </a:r>
              </a:p>
              <a:p>
                <a:pPr lvl="1">
                  <a:lnSpc>
                    <a:spcPct val="120000"/>
                  </a:lnSpc>
                </a:pPr>
                <a:endParaRPr lang="en-US" sz="200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A1725-1062-4682-928D-23264F611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20" y="1135357"/>
                <a:ext cx="8229600" cy="5488577"/>
              </a:xfrm>
              <a:blipFill>
                <a:blip r:embed="rId2"/>
                <a:stretch>
                  <a:fillRect l="-616" t="-3464" b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26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B22B-E1CD-912F-BA0E-5E3D5637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E757-F929-E63D-A014-1A393982B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digital image is a finite array of numbers, arranged on a 2D grid, where each number encodes a measurement made by the sensor.</a:t>
            </a:r>
          </a:p>
          <a:p>
            <a:endParaRPr lang="en-US" dirty="0"/>
          </a:p>
          <a:p>
            <a:r>
              <a:rPr lang="en-US" dirty="0"/>
              <a:t>Formally:</a:t>
            </a:r>
          </a:p>
          <a:p>
            <a:pPr lvl="1"/>
            <a:r>
              <a:rPr lang="en-US" dirty="0"/>
              <a:t>Image ⟷ matrix (or tensor)</a:t>
            </a:r>
          </a:p>
          <a:p>
            <a:endParaRPr lang="en-US" dirty="0"/>
          </a:p>
          <a:p>
            <a:r>
              <a:rPr lang="en-US" dirty="0"/>
              <a:t>This representation is what allows images to be processed using linear algebra, signal processing, and optimization.</a:t>
            </a:r>
          </a:p>
        </p:txBody>
      </p:sp>
    </p:spTree>
    <p:extLst>
      <p:ext uri="{BB962C8B-B14F-4D97-AF65-F5344CB8AC3E}">
        <p14:creationId xmlns:p14="http://schemas.microsoft.com/office/powerpoint/2010/main" val="4031238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B169D-C78F-27AE-6B83-593D3FE6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D9C-3D5E-2781-D7BB-52071E3B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Linear filtering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4456F-0645-7FA3-C342-478F56767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4320" y="1135357"/>
                <a:ext cx="8229600" cy="5488577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Gaussian filtering uses spatially weighted averaging:</a:t>
                </a:r>
              </a:p>
              <a:p>
                <a14:m>
                  <m:oMath xmlns:m="http://schemas.openxmlformats.org/officeDocument/2006/math">
                    <m:r>
                      <a:rPr lang="en-US" i="1"/>
                      <m:t>h</m:t>
                    </m:r>
                    <m:r>
                      <a:rPr lang="en-US"/>
                      <m:t>(</m:t>
                    </m:r>
                    <m:r>
                      <a:rPr lang="en-US" i="1"/>
                      <m:t>𝑥</m:t>
                    </m:r>
                    <m:r>
                      <a:rPr lang="en-US"/>
                      <m:t>,</m:t>
                    </m:r>
                    <m:r>
                      <a:rPr lang="en-US" i="1"/>
                      <m:t>𝑦</m:t>
                    </m:r>
                    <m:r>
                      <a:rPr lang="en-US"/>
                      <m:t>)=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/>
                          <m:t>1</m:t>
                        </m:r>
                      </m:num>
                      <m:den>
                        <m:r>
                          <a:rPr lang="en-US"/>
                          <m:t>2</m:t>
                        </m:r>
                        <m:r>
                          <a:rPr lang="en-US" i="1"/>
                          <m:t>𝜋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𝜎</m:t>
                            </m:r>
                          </m:e>
                          <m:sup>
                            <m:r>
                              <a:rPr lang="en-US"/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/>
                      <m:t>exp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−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𝑥</m:t>
                                </m:r>
                              </m:e>
                              <m:sup>
                                <m:r>
                                  <a:rPr lang="en-US"/>
                                  <m:t>2</m:t>
                                </m:r>
                              </m:sup>
                            </m:sSup>
                            <m:r>
                              <a:rPr lang="en-US"/>
                              <m:t>+</m:t>
                            </m:r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𝑦</m:t>
                                </m:r>
                              </m:e>
                              <m:sup>
                                <m:r>
                                  <a:rPr lang="en-US"/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/>
                              <m:t>2</m:t>
                            </m:r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𝜎</m:t>
                                </m:r>
                              </m:e>
                              <m:sup>
                                <m:r>
                                  <a:rPr lang="en-US"/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/>
                      <m:t>𝜎</m:t>
                    </m:r>
                  </m:oMath>
                </a14:m>
                <a:r>
                  <a:rPr lang="en-US" dirty="0"/>
                  <a:t> controls the degree of smoothing and scale of detail removal.</a:t>
                </a:r>
              </a:p>
              <a:p>
                <a:r>
                  <a:rPr lang="en-US" dirty="0"/>
                  <a:t>For a Gaussian with standard deviation </a:t>
                </a:r>
                <a14:m>
                  <m:oMath xmlns:m="http://schemas.openxmlformats.org/officeDocument/2006/math">
                    <m:r>
                      <a:rPr lang="en-US" i="1"/>
                      <m:t>𝜎</m:t>
                    </m:r>
                    <m:r>
                      <a:rPr lang="en-US"/>
                      <m:t>≈1</m:t>
                    </m:r>
                  </m:oMath>
                </a14:m>
                <a:r>
                  <a:rPr lang="en-US" dirty="0"/>
                  <a:t>, a common </a:t>
                </a:r>
                <a14:m>
                  <m:oMath xmlns:m="http://schemas.openxmlformats.org/officeDocument/2006/math">
                    <m:r>
                      <a:rPr lang="en-US" b="1" i="1"/>
                      <m:t>𝟑</m:t>
                    </m:r>
                    <m:r>
                      <a:rPr lang="en-US"/>
                      <m:t>×</m:t>
                    </m:r>
                    <m:r>
                      <a:rPr lang="en-US" b="1" i="1"/>
                      <m:t>𝟑</m:t>
                    </m:r>
                  </m:oMath>
                </a14:m>
                <a:r>
                  <a:rPr lang="en-US" dirty="0"/>
                  <a:t> discrete approximation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h</m:t>
                      </m:r>
                      <m:r>
                        <a:rPr lang="en-US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/>
                            <m:t>1</m:t>
                          </m:r>
                        </m:num>
                        <m:den>
                          <m:r>
                            <a:rPr lang="en-US"/>
                            <m:t>16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/>
                              </m:ctrlPr>
                            </m:mPr>
                            <m:mr>
                              <m:e>
                                <m:r>
                                  <a:rPr lang="en-US"/>
                                  <m:t>1</m:t>
                                </m:r>
                              </m:e>
                              <m:e>
                                <m:r>
                                  <a:rPr lang="en-US"/>
                                  <m:t>2</m:t>
                                </m:r>
                              </m:e>
                              <m:e>
                                <m:r>
                                  <a:rPr lang="en-US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/>
                                  <m:t>2</m:t>
                                </m:r>
                              </m:e>
                              <m:e>
                                <m:r>
                                  <a:rPr lang="en-US"/>
                                  <m:t>4</m:t>
                                </m:r>
                              </m:e>
                              <m:e>
                                <m:r>
                                  <a:rPr lang="en-US"/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/>
                                  <m:t>1</m:t>
                                </m:r>
                              </m:e>
                              <m:e>
                                <m:r>
                                  <a:rPr lang="en-US"/>
                                  <m:t>2</m:t>
                                </m:r>
                              </m:e>
                              <m:e>
                                <m:r>
                                  <a:rPr lang="en-US"/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4456F-0645-7FA3-C342-478F56767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20" y="1135357"/>
                <a:ext cx="8229600" cy="5488577"/>
              </a:xfrm>
              <a:blipFill>
                <a:blip r:embed="rId2"/>
                <a:stretch>
                  <a:fillRect l="-1695" t="-1386" b="-1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53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AC40E-B1CF-92A9-B582-28B61737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filtering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BB35B-C074-EA22-8CF1-04B2B5059B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355432"/>
                <a:ext cx="8229600" cy="2097116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output pixel’s value is a weighted sum of pixel values within a small neighborhood </a:t>
                </a:r>
                <a:r>
                  <a:rPr lang="en-US" sz="2800" i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RW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∑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 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RW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BB35B-C074-EA22-8CF1-04B2B5059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355432"/>
                <a:ext cx="8229600" cy="2097116"/>
              </a:xfrm>
              <a:blipFill>
                <a:blip r:embed="rId2"/>
                <a:stretch>
                  <a:fillRect l="-1389" t="-3012" r="-1389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1CF400-C52B-BC7C-C196-F15024A3F4DF}"/>
              </a:ext>
            </a:extLst>
          </p:cNvPr>
          <p:cNvSpPr txBox="1"/>
          <p:nvPr/>
        </p:nvSpPr>
        <p:spPr>
          <a:xfrm>
            <a:off x="5245769" y="5770952"/>
            <a:ext cx="389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(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Kopf, </a:t>
            </a:r>
            <a:r>
              <a:rPr lang="en-US" dirty="0" err="1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Uyttendaele</a:t>
            </a:r>
            <a:r>
              <a:rPr lang="en-US" dirty="0">
                <a:solidFill>
                  <a:srgbClr val="4D0F00"/>
                </a:solidFill>
                <a:effectLst/>
                <a:latin typeface="Eurostile" panose="020B0504020202050204" pitchFamily="34" charset="77"/>
              </a:rPr>
              <a:t> et al. 2007</a:t>
            </a:r>
            <a:r>
              <a:rPr lang="en-US" dirty="0">
                <a:solidFill>
                  <a:srgbClr val="000000"/>
                </a:solidFill>
                <a:effectLst/>
                <a:latin typeface="Eurostile" panose="020B0504020202050204" pitchFamily="34" charset="77"/>
              </a:rPr>
              <a:t>).</a:t>
            </a:r>
            <a:endParaRPr lang="en-RW" dirty="0">
              <a:latin typeface="Eurostile" panose="020B050402020205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29CA6-585C-E68C-62CA-C974723C0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4" y="1235675"/>
            <a:ext cx="7086600" cy="28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3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F321-72CA-9736-BBD3-132D170C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filtering</a:t>
            </a:r>
            <a:endParaRPr lang="en-R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16E6E1-8FB7-4F0E-5ECB-484BAE91F8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531900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entries in the weight kernel or mask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are often called the filter coefficients.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This can  be more compactly notated as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⊗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 common variant on this formula is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RW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 </m:t>
                          </m:r>
                        </m:e>
                      </m:nary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),</m:t>
                      </m:r>
                    </m:oMath>
                  </m:oMathPara>
                </a14:m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where the sign of the offsets in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has been reversed, This is called the convolution operator,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Both correlation and convolution are linear shift-invariant (LSI) operators, which obey both the superposition principle</a:t>
                </a:r>
                <a:endParaRPr lang="en-RW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RW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16E6E1-8FB7-4F0E-5ECB-484BAE91F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5319003"/>
              </a:xfrm>
              <a:blipFill>
                <a:blip r:embed="rId2"/>
                <a:stretch>
                  <a:fillRect l="-772" t="-476" r="-309" b="-238"/>
                </a:stretch>
              </a:blipFill>
            </p:spPr>
            <p:txBody>
              <a:bodyPr/>
              <a:lstStyle/>
              <a:p>
                <a:r>
                  <a:rPr lang="en-R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89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D635FCC5-52F4-3BDC-5AB3-4C739EA12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>
                <a:latin typeface="+mj-lt"/>
              </a:rPr>
              <a:t>Convolution</a:t>
            </a:r>
          </a:p>
        </p:txBody>
      </p:sp>
      <p:graphicFrame>
        <p:nvGraphicFramePr>
          <p:cNvPr id="7" name="Group 5">
            <a:extLst>
              <a:ext uri="{FF2B5EF4-FFF2-40B4-BE49-F238E27FC236}">
                <a16:creationId xmlns:a16="http://schemas.microsoft.com/office/drawing/2014/main" id="{23EA0E00-1A61-2193-225F-2136F15FFFD0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673225"/>
          <a:ext cx="1828800" cy="1803401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30855AAF-E153-A473-30C9-3AD38FD060EF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1749425"/>
          <a:ext cx="2438400" cy="240347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68" name="Line 50">
            <a:extLst>
              <a:ext uri="{FF2B5EF4-FFF2-40B4-BE49-F238E27FC236}">
                <a16:creationId xmlns:a16="http://schemas.microsoft.com/office/drawing/2014/main" id="{496DBB73-50A0-40D2-A82C-22783AF079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578225"/>
            <a:ext cx="0" cy="5048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>
              <a:latin typeface="Eurostile" panose="020B0504020202050204" pitchFamily="34" charset="77"/>
            </a:endParaRPr>
          </a:p>
        </p:txBody>
      </p:sp>
      <p:sp>
        <p:nvSpPr>
          <p:cNvPr id="10" name="Text Box 51">
            <a:extLst>
              <a:ext uri="{FF2B5EF4-FFF2-40B4-BE49-F238E27FC236}">
                <a16:creationId xmlns:a16="http://schemas.microsoft.com/office/drawing/2014/main" id="{D067F71B-B52D-72AC-2E74-FA2C6E336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54425"/>
            <a:ext cx="24384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Eurostile" panose="020B0504020202050204" pitchFamily="34" charset="77"/>
              </a:rPr>
              <a:t>Rotate 180</a:t>
            </a:r>
            <a:r>
              <a:rPr lang="en-US" altLang="et-EE" sz="2200" baseline="30000" dirty="0">
                <a:solidFill>
                  <a:srgbClr val="FF0000"/>
                </a:solidFill>
                <a:latin typeface="Eurostile" panose="020B0504020202050204" pitchFamily="34" charset="77"/>
              </a:rPr>
              <a:t>o</a:t>
            </a:r>
          </a:p>
        </p:txBody>
      </p:sp>
      <p:sp>
        <p:nvSpPr>
          <p:cNvPr id="5170" name="Freeform 54">
            <a:extLst>
              <a:ext uri="{FF2B5EF4-FFF2-40B4-BE49-F238E27FC236}">
                <a16:creationId xmlns:a16="http://schemas.microsoft.com/office/drawing/2014/main" id="{8A3F5AC0-733F-1950-2A2B-AF1D4507A400}"/>
              </a:ext>
            </a:extLst>
          </p:cNvPr>
          <p:cNvSpPr>
            <a:spLocks/>
          </p:cNvSpPr>
          <p:nvPr/>
        </p:nvSpPr>
        <p:spPr bwMode="auto">
          <a:xfrm>
            <a:off x="2514600" y="3124200"/>
            <a:ext cx="2057400" cy="2054225"/>
          </a:xfrm>
          <a:custGeom>
            <a:avLst/>
            <a:gdLst>
              <a:gd name="T0" fmla="*/ 0 w 912"/>
              <a:gd name="T1" fmla="*/ 2147483647 h 1056"/>
              <a:gd name="T2" fmla="*/ 2147483647 w 912"/>
              <a:gd name="T3" fmla="*/ 2147483647 h 1056"/>
              <a:gd name="T4" fmla="*/ 2147483647 w 912"/>
              <a:gd name="T5" fmla="*/ 2147483647 h 1056"/>
              <a:gd name="T6" fmla="*/ 2147483647 w 912"/>
              <a:gd name="T7" fmla="*/ 0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1056"/>
              <a:gd name="T14" fmla="*/ 912 w 912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1056">
                <a:moveTo>
                  <a:pt x="0" y="1056"/>
                </a:moveTo>
                <a:cubicBezTo>
                  <a:pt x="196" y="1056"/>
                  <a:pt x="392" y="1056"/>
                  <a:pt x="480" y="912"/>
                </a:cubicBezTo>
                <a:cubicBezTo>
                  <a:pt x="568" y="768"/>
                  <a:pt x="456" y="344"/>
                  <a:pt x="528" y="192"/>
                </a:cubicBezTo>
                <a:cubicBezTo>
                  <a:pt x="600" y="40"/>
                  <a:pt x="756" y="20"/>
                  <a:pt x="912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RW">
              <a:latin typeface="Eurostile" panose="020B0504020202050204" pitchFamily="34" charset="77"/>
            </a:endParaRPr>
          </a:p>
        </p:txBody>
      </p:sp>
      <p:grpSp>
        <p:nvGrpSpPr>
          <p:cNvPr id="5171" name="Group 55">
            <a:extLst>
              <a:ext uri="{FF2B5EF4-FFF2-40B4-BE49-F238E27FC236}">
                <a16:creationId xmlns:a16="http://schemas.microsoft.com/office/drawing/2014/main" id="{05626715-9970-42A1-92D4-744F9D09E15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213225"/>
            <a:ext cx="1828800" cy="1803400"/>
            <a:chOff x="528" y="192"/>
            <a:chExt cx="1152" cy="1136"/>
          </a:xfrm>
        </p:grpSpPr>
        <p:sp>
          <p:nvSpPr>
            <p:cNvPr id="5174" name="Rectangle 56">
              <a:extLst>
                <a:ext uri="{FF2B5EF4-FFF2-40B4-BE49-F238E27FC236}">
                  <a16:creationId xmlns:a16="http://schemas.microsoft.com/office/drawing/2014/main" id="{DC016C86-5581-2C82-6A51-68868EA61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949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>
                  <a:latin typeface="Eurostile" panose="020B0504020202050204" pitchFamily="34" charset="77"/>
                </a:rPr>
                <a:t>1</a:t>
              </a:r>
            </a:p>
          </p:txBody>
        </p:sp>
        <p:sp>
          <p:nvSpPr>
            <p:cNvPr id="5175" name="Rectangle 57">
              <a:extLst>
                <a:ext uri="{FF2B5EF4-FFF2-40B4-BE49-F238E27FC236}">
                  <a16:creationId xmlns:a16="http://schemas.microsoft.com/office/drawing/2014/main" id="{BF7003E0-57E1-F05A-733E-229A49792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49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>
                  <a:latin typeface="Eurostile" panose="020B0504020202050204" pitchFamily="34" charset="77"/>
                </a:rPr>
                <a:t>-1</a:t>
              </a:r>
            </a:p>
          </p:txBody>
        </p:sp>
        <p:sp>
          <p:nvSpPr>
            <p:cNvPr id="5176" name="Rectangle 58">
              <a:extLst>
                <a:ext uri="{FF2B5EF4-FFF2-40B4-BE49-F238E27FC236}">
                  <a16:creationId xmlns:a16="http://schemas.microsoft.com/office/drawing/2014/main" id="{96537E4B-F7E8-D68D-EE2A-34EA43DF7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49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>
                  <a:latin typeface="Eurostile" panose="020B0504020202050204" pitchFamily="34" charset="77"/>
                </a:rPr>
                <a:t>-1</a:t>
              </a:r>
            </a:p>
          </p:txBody>
        </p:sp>
        <p:sp>
          <p:nvSpPr>
            <p:cNvPr id="5177" name="Rectangle 59">
              <a:extLst>
                <a:ext uri="{FF2B5EF4-FFF2-40B4-BE49-F238E27FC236}">
                  <a16:creationId xmlns:a16="http://schemas.microsoft.com/office/drawing/2014/main" id="{9EA0D1E3-76EC-19A8-409C-0C854B8B3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571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>
                  <a:latin typeface="Eurostile" panose="020B0504020202050204" pitchFamily="34" charset="77"/>
                </a:rPr>
                <a:t>1</a:t>
              </a:r>
            </a:p>
          </p:txBody>
        </p:sp>
        <p:sp>
          <p:nvSpPr>
            <p:cNvPr id="5178" name="Rectangle 60">
              <a:extLst>
                <a:ext uri="{FF2B5EF4-FFF2-40B4-BE49-F238E27FC236}">
                  <a16:creationId xmlns:a16="http://schemas.microsoft.com/office/drawing/2014/main" id="{EC877CA7-D068-7888-1013-1FBBB6052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71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>
                  <a:latin typeface="Eurostile" panose="020B0504020202050204" pitchFamily="34" charset="77"/>
                </a:rPr>
                <a:t>2</a:t>
              </a:r>
            </a:p>
          </p:txBody>
        </p:sp>
        <p:sp>
          <p:nvSpPr>
            <p:cNvPr id="5179" name="Rectangle 61">
              <a:extLst>
                <a:ext uri="{FF2B5EF4-FFF2-40B4-BE49-F238E27FC236}">
                  <a16:creationId xmlns:a16="http://schemas.microsoft.com/office/drawing/2014/main" id="{71AFA730-2D08-2956-3037-03F2C22FB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71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>
                  <a:latin typeface="Eurostile" panose="020B0504020202050204" pitchFamily="34" charset="77"/>
                </a:rPr>
                <a:t>-1</a:t>
              </a:r>
            </a:p>
          </p:txBody>
        </p:sp>
        <p:sp>
          <p:nvSpPr>
            <p:cNvPr id="5180" name="Rectangle 62">
              <a:extLst>
                <a:ext uri="{FF2B5EF4-FFF2-40B4-BE49-F238E27FC236}">
                  <a16:creationId xmlns:a16="http://schemas.microsoft.com/office/drawing/2014/main" id="{9B518947-D1A5-6E9D-F47B-9F7EDBC36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92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>
                  <a:latin typeface="Eurostile" panose="020B0504020202050204" pitchFamily="34" charset="77"/>
                </a:rPr>
                <a:t>1</a:t>
              </a:r>
            </a:p>
          </p:txBody>
        </p:sp>
        <p:sp>
          <p:nvSpPr>
            <p:cNvPr id="5181" name="Rectangle 63">
              <a:extLst>
                <a:ext uri="{FF2B5EF4-FFF2-40B4-BE49-F238E27FC236}">
                  <a16:creationId xmlns:a16="http://schemas.microsoft.com/office/drawing/2014/main" id="{8CE3B758-93E4-EC30-923D-9295B2E89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92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>
                  <a:latin typeface="Eurostile" panose="020B0504020202050204" pitchFamily="34" charset="77"/>
                </a:rPr>
                <a:t>1</a:t>
              </a:r>
            </a:p>
          </p:txBody>
        </p:sp>
        <p:sp>
          <p:nvSpPr>
            <p:cNvPr id="5182" name="Rectangle 64">
              <a:extLst>
                <a:ext uri="{FF2B5EF4-FFF2-40B4-BE49-F238E27FC236}">
                  <a16:creationId xmlns:a16="http://schemas.microsoft.com/office/drawing/2014/main" id="{241CE3C9-4959-E57C-5E7A-0B8432FAE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92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>
                  <a:latin typeface="Eurostile" panose="020B0504020202050204" pitchFamily="34" charset="77"/>
                </a:rPr>
                <a:t>1</a:t>
              </a:r>
            </a:p>
          </p:txBody>
        </p:sp>
        <p:sp>
          <p:nvSpPr>
            <p:cNvPr id="5183" name="Line 65">
              <a:extLst>
                <a:ext uri="{FF2B5EF4-FFF2-40B4-BE49-F238E27FC236}">
                  <a16:creationId xmlns:a16="http://schemas.microsoft.com/office/drawing/2014/main" id="{152AE3FA-1E05-9A6B-856A-ECC0659B0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9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>
                <a:latin typeface="Eurostile" panose="020B0504020202050204" pitchFamily="34" charset="77"/>
              </a:endParaRPr>
            </a:p>
          </p:txBody>
        </p:sp>
        <p:sp>
          <p:nvSpPr>
            <p:cNvPr id="5184" name="Line 66">
              <a:extLst>
                <a:ext uri="{FF2B5EF4-FFF2-40B4-BE49-F238E27FC236}">
                  <a16:creationId xmlns:a16="http://schemas.microsoft.com/office/drawing/2014/main" id="{F49466A1-59B3-F74C-7047-9D6D5CF824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57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>
                <a:latin typeface="Eurostile" panose="020B0504020202050204" pitchFamily="34" charset="77"/>
              </a:endParaRPr>
            </a:p>
          </p:txBody>
        </p:sp>
        <p:sp>
          <p:nvSpPr>
            <p:cNvPr id="5185" name="Line 67">
              <a:extLst>
                <a:ext uri="{FF2B5EF4-FFF2-40B4-BE49-F238E27FC236}">
                  <a16:creationId xmlns:a16="http://schemas.microsoft.com/office/drawing/2014/main" id="{4E009AFC-E0BF-3A4A-0C8F-3BE41CB27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949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>
                <a:latin typeface="Eurostile" panose="020B0504020202050204" pitchFamily="34" charset="77"/>
              </a:endParaRPr>
            </a:p>
          </p:txBody>
        </p:sp>
        <p:sp>
          <p:nvSpPr>
            <p:cNvPr id="5186" name="Line 68">
              <a:extLst>
                <a:ext uri="{FF2B5EF4-FFF2-40B4-BE49-F238E27FC236}">
                  <a16:creationId xmlns:a16="http://schemas.microsoft.com/office/drawing/2014/main" id="{9E53C585-9E0E-A719-8098-6B9D67DDE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328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>
                <a:latin typeface="Eurostile" panose="020B0504020202050204" pitchFamily="34" charset="77"/>
              </a:endParaRPr>
            </a:p>
          </p:txBody>
        </p:sp>
        <p:sp>
          <p:nvSpPr>
            <p:cNvPr id="5187" name="Line 69">
              <a:extLst>
                <a:ext uri="{FF2B5EF4-FFF2-40B4-BE49-F238E27FC236}">
                  <a16:creationId xmlns:a16="http://schemas.microsoft.com/office/drawing/2014/main" id="{DE2ACD75-B64E-2767-4B54-3848E79EF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92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>
                <a:latin typeface="Eurostile" panose="020B0504020202050204" pitchFamily="34" charset="77"/>
              </a:endParaRPr>
            </a:p>
          </p:txBody>
        </p:sp>
        <p:sp>
          <p:nvSpPr>
            <p:cNvPr id="5188" name="Line 70">
              <a:extLst>
                <a:ext uri="{FF2B5EF4-FFF2-40B4-BE49-F238E27FC236}">
                  <a16:creationId xmlns:a16="http://schemas.microsoft.com/office/drawing/2014/main" id="{8D372683-CBE4-2701-D230-7512D1416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92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>
                <a:latin typeface="Eurostile" panose="020B0504020202050204" pitchFamily="34" charset="77"/>
              </a:endParaRPr>
            </a:p>
          </p:txBody>
        </p:sp>
        <p:sp>
          <p:nvSpPr>
            <p:cNvPr id="5189" name="Line 71">
              <a:extLst>
                <a:ext uri="{FF2B5EF4-FFF2-40B4-BE49-F238E27FC236}">
                  <a16:creationId xmlns:a16="http://schemas.microsoft.com/office/drawing/2014/main" id="{6A56C7B5-5C8A-E521-2E99-94136DBD47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92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>
                <a:latin typeface="Eurostile" panose="020B0504020202050204" pitchFamily="34" charset="77"/>
              </a:endParaRPr>
            </a:p>
          </p:txBody>
        </p:sp>
        <p:sp>
          <p:nvSpPr>
            <p:cNvPr id="5190" name="Line 72">
              <a:extLst>
                <a:ext uri="{FF2B5EF4-FFF2-40B4-BE49-F238E27FC236}">
                  <a16:creationId xmlns:a16="http://schemas.microsoft.com/office/drawing/2014/main" id="{72549EE7-4EC0-483E-C6A0-81EE723B2E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92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>
                <a:latin typeface="Eurostile" panose="020B0504020202050204" pitchFamily="34" charset="77"/>
              </a:endParaRPr>
            </a:p>
          </p:txBody>
        </p:sp>
      </p:grpSp>
      <p:sp>
        <p:nvSpPr>
          <p:cNvPr id="30" name="Text Box 77">
            <a:extLst>
              <a:ext uri="{FF2B5EF4-FFF2-40B4-BE49-F238E27FC236}">
                <a16:creationId xmlns:a16="http://schemas.microsoft.com/office/drawing/2014/main" id="{67FCA3A0-F93D-9708-8F86-73408D237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70000"/>
            <a:ext cx="279114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Eurostile" panose="020B0504020202050204" pitchFamily="34" charset="77"/>
              </a:rPr>
              <a:t>Convolution kernel, </a:t>
            </a:r>
            <a:r>
              <a:rPr lang="el-GR" altLang="et-EE" sz="2200" i="1" dirty="0">
                <a:solidFill>
                  <a:srgbClr val="FF0000"/>
                </a:solidFill>
                <a:latin typeface="+mn-lt"/>
              </a:rPr>
              <a:t>ω</a:t>
            </a:r>
          </a:p>
        </p:txBody>
      </p:sp>
      <p:sp>
        <p:nvSpPr>
          <p:cNvPr id="31" name="Text Box 78">
            <a:extLst>
              <a:ext uri="{FF2B5EF4-FFF2-40B4-BE49-F238E27FC236}">
                <a16:creationId xmlns:a16="http://schemas.microsoft.com/office/drawing/2014/main" id="{EAAF6A87-0CDA-2EFD-B803-C138F4ED3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219200"/>
            <a:ext cx="18405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Eurostile" panose="020B0504020202050204" pitchFamily="34" charset="77"/>
              </a:rPr>
              <a:t>Input Image, </a:t>
            </a:r>
            <a:r>
              <a:rPr lang="en-US" altLang="et-EE" sz="2200" i="1" dirty="0">
                <a:solidFill>
                  <a:srgbClr val="FF0000"/>
                </a:solidFill>
                <a:latin typeface="Eurostile" panose="020B0504020202050204" pitchFamily="34" charset="77"/>
              </a:rPr>
              <a:t>f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2CED4E0B-99FF-E9F3-AE54-3EFFDA611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>
                <a:latin typeface="+mj-lt"/>
              </a:rPr>
              <a:t>Convolution</a:t>
            </a:r>
          </a:p>
        </p:txBody>
      </p:sp>
      <p:sp>
        <p:nvSpPr>
          <p:cNvPr id="31" name="Text Box 78">
            <a:extLst>
              <a:ext uri="{FF2B5EF4-FFF2-40B4-BE49-F238E27FC236}">
                <a16:creationId xmlns:a16="http://schemas.microsoft.com/office/drawing/2014/main" id="{C83307C8-D738-14AE-C3F4-7C48552D9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788" y="6100763"/>
            <a:ext cx="21018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Input Image, 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f</a:t>
            </a:r>
          </a:p>
        </p:txBody>
      </p:sp>
      <p:grpSp>
        <p:nvGrpSpPr>
          <p:cNvPr id="6148" name="Group 3">
            <a:extLst>
              <a:ext uri="{FF2B5EF4-FFF2-40B4-BE49-F238E27FC236}">
                <a16:creationId xmlns:a16="http://schemas.microsoft.com/office/drawing/2014/main" id="{AABA12D8-07F8-FE29-B917-0D1CF2F53A81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3616325"/>
            <a:ext cx="2438400" cy="2403475"/>
            <a:chOff x="1104" y="1824"/>
            <a:chExt cx="1536" cy="1514"/>
          </a:xfrm>
        </p:grpSpPr>
        <p:sp>
          <p:nvSpPr>
            <p:cNvPr id="6240" name="Rectangle 4">
              <a:extLst>
                <a:ext uri="{FF2B5EF4-FFF2-40B4-BE49-F238E27FC236}">
                  <a16:creationId xmlns:a16="http://schemas.microsoft.com/office/drawing/2014/main" id="{44FA2E1F-E7CF-607E-58EA-7AA0C8117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6241" name="Rectangle 5">
              <a:extLst>
                <a:ext uri="{FF2B5EF4-FFF2-40B4-BE49-F238E27FC236}">
                  <a16:creationId xmlns:a16="http://schemas.microsoft.com/office/drawing/2014/main" id="{CA46FCB2-39BA-1436-C7FA-5CA7BEAF6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6242" name="Rectangle 6">
              <a:extLst>
                <a:ext uri="{FF2B5EF4-FFF2-40B4-BE49-F238E27FC236}">
                  <a16:creationId xmlns:a16="http://schemas.microsoft.com/office/drawing/2014/main" id="{D879F820-C74E-7DB5-7D55-03BE19B45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6243" name="Rectangle 7">
              <a:extLst>
                <a:ext uri="{FF2B5EF4-FFF2-40B4-BE49-F238E27FC236}">
                  <a16:creationId xmlns:a16="http://schemas.microsoft.com/office/drawing/2014/main" id="{9EA583A3-9142-3B41-29AE-39F559EEF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6244" name="Rectangle 8">
              <a:extLst>
                <a:ext uri="{FF2B5EF4-FFF2-40B4-BE49-F238E27FC236}">
                  <a16:creationId xmlns:a16="http://schemas.microsoft.com/office/drawing/2014/main" id="{9807600F-42BC-C926-7005-9823B6E94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6245" name="Rectangle 9">
              <a:extLst>
                <a:ext uri="{FF2B5EF4-FFF2-40B4-BE49-F238E27FC236}">
                  <a16:creationId xmlns:a16="http://schemas.microsoft.com/office/drawing/2014/main" id="{D1895AF1-26CE-C9B3-FFC7-479E81CF3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6246" name="Rectangle 10">
              <a:extLst>
                <a:ext uri="{FF2B5EF4-FFF2-40B4-BE49-F238E27FC236}">
                  <a16:creationId xmlns:a16="http://schemas.microsoft.com/office/drawing/2014/main" id="{DC054F86-50E2-9E40-70F7-3FB720ACC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6247" name="Rectangle 11">
              <a:extLst>
                <a:ext uri="{FF2B5EF4-FFF2-40B4-BE49-F238E27FC236}">
                  <a16:creationId xmlns:a16="http://schemas.microsoft.com/office/drawing/2014/main" id="{9049DB71-FADC-3AB1-643A-2ACE42D2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6248" name="Rectangle 12">
              <a:extLst>
                <a:ext uri="{FF2B5EF4-FFF2-40B4-BE49-F238E27FC236}">
                  <a16:creationId xmlns:a16="http://schemas.microsoft.com/office/drawing/2014/main" id="{B2E2CC3A-2BC1-31F6-876C-E58AAFA9E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6249" name="Rectangle 13">
              <a:extLst>
                <a:ext uri="{FF2B5EF4-FFF2-40B4-BE49-F238E27FC236}">
                  <a16:creationId xmlns:a16="http://schemas.microsoft.com/office/drawing/2014/main" id="{22255FD0-EBC7-24F2-7550-02B047902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6250" name="Rectangle 14">
              <a:extLst>
                <a:ext uri="{FF2B5EF4-FFF2-40B4-BE49-F238E27FC236}">
                  <a16:creationId xmlns:a16="http://schemas.microsoft.com/office/drawing/2014/main" id="{82E6D04D-03C1-306E-7BDF-E8769B4F2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6251" name="Rectangle 15">
              <a:extLst>
                <a:ext uri="{FF2B5EF4-FFF2-40B4-BE49-F238E27FC236}">
                  <a16:creationId xmlns:a16="http://schemas.microsoft.com/office/drawing/2014/main" id="{F872F52E-0A52-E88F-AF5D-C19F5DE2A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6252" name="Rectangle 16">
              <a:extLst>
                <a:ext uri="{FF2B5EF4-FFF2-40B4-BE49-F238E27FC236}">
                  <a16:creationId xmlns:a16="http://schemas.microsoft.com/office/drawing/2014/main" id="{6EFDA24A-10ED-D3CE-97D8-473D191BE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6253" name="Rectangle 17">
              <a:extLst>
                <a:ext uri="{FF2B5EF4-FFF2-40B4-BE49-F238E27FC236}">
                  <a16:creationId xmlns:a16="http://schemas.microsoft.com/office/drawing/2014/main" id="{73775593-1223-7F9F-09F6-8311B0D35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6254" name="Rectangle 18">
              <a:extLst>
                <a:ext uri="{FF2B5EF4-FFF2-40B4-BE49-F238E27FC236}">
                  <a16:creationId xmlns:a16="http://schemas.microsoft.com/office/drawing/2014/main" id="{7059D01A-5491-A477-BD0A-36294AC87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6255" name="Rectangle 19">
              <a:extLst>
                <a:ext uri="{FF2B5EF4-FFF2-40B4-BE49-F238E27FC236}">
                  <a16:creationId xmlns:a16="http://schemas.microsoft.com/office/drawing/2014/main" id="{70178E99-E8C0-5C67-E48F-EC0273196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6256" name="Line 20">
              <a:extLst>
                <a:ext uri="{FF2B5EF4-FFF2-40B4-BE49-F238E27FC236}">
                  <a16:creationId xmlns:a16="http://schemas.microsoft.com/office/drawing/2014/main" id="{37783B08-3E6A-7614-D271-95D757090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57" name="Line 21">
              <a:extLst>
                <a:ext uri="{FF2B5EF4-FFF2-40B4-BE49-F238E27FC236}">
                  <a16:creationId xmlns:a16="http://schemas.microsoft.com/office/drawing/2014/main" id="{AE30957E-ACE3-8667-8A22-A8518DACD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58" name="Line 22">
              <a:extLst>
                <a:ext uri="{FF2B5EF4-FFF2-40B4-BE49-F238E27FC236}">
                  <a16:creationId xmlns:a16="http://schemas.microsoft.com/office/drawing/2014/main" id="{36706918-70B2-188F-C51F-04361D42F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59" name="Line 23">
              <a:extLst>
                <a:ext uri="{FF2B5EF4-FFF2-40B4-BE49-F238E27FC236}">
                  <a16:creationId xmlns:a16="http://schemas.microsoft.com/office/drawing/2014/main" id="{F5047197-57C7-3AA9-E473-52115E4157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60" name="Line 24">
              <a:extLst>
                <a:ext uri="{FF2B5EF4-FFF2-40B4-BE49-F238E27FC236}">
                  <a16:creationId xmlns:a16="http://schemas.microsoft.com/office/drawing/2014/main" id="{03538034-BE48-35EC-B77C-00913D607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61" name="Line 25">
              <a:extLst>
                <a:ext uri="{FF2B5EF4-FFF2-40B4-BE49-F238E27FC236}">
                  <a16:creationId xmlns:a16="http://schemas.microsoft.com/office/drawing/2014/main" id="{6CCC7031-D6AF-C0CB-5169-74AFA2382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62" name="Line 26">
              <a:extLst>
                <a:ext uri="{FF2B5EF4-FFF2-40B4-BE49-F238E27FC236}">
                  <a16:creationId xmlns:a16="http://schemas.microsoft.com/office/drawing/2014/main" id="{9C869AB4-81CF-0720-52DE-6E01F146D2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63" name="Line 27">
              <a:extLst>
                <a:ext uri="{FF2B5EF4-FFF2-40B4-BE49-F238E27FC236}">
                  <a16:creationId xmlns:a16="http://schemas.microsoft.com/office/drawing/2014/main" id="{AC6E7372-4C79-472C-628F-54C17A7C4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6264" name="Line 28">
              <a:extLst>
                <a:ext uri="{FF2B5EF4-FFF2-40B4-BE49-F238E27FC236}">
                  <a16:creationId xmlns:a16="http://schemas.microsoft.com/office/drawing/2014/main" id="{479A1584-EECD-E75D-8CB4-1C85B1150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6265" name="Line 29">
              <a:extLst>
                <a:ext uri="{FF2B5EF4-FFF2-40B4-BE49-F238E27FC236}">
                  <a16:creationId xmlns:a16="http://schemas.microsoft.com/office/drawing/2014/main" id="{C7F55067-06BB-C0DB-5990-3379B073C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grpSp>
        <p:nvGrpSpPr>
          <p:cNvPr id="6149" name="Group 30">
            <a:extLst>
              <a:ext uri="{FF2B5EF4-FFF2-40B4-BE49-F238E27FC236}">
                <a16:creationId xmlns:a16="http://schemas.microsoft.com/office/drawing/2014/main" id="{6E4D9C50-6998-1C14-CDCD-4BF35618BC71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3616325"/>
            <a:ext cx="2438400" cy="2403475"/>
            <a:chOff x="3504" y="1824"/>
            <a:chExt cx="1536" cy="1514"/>
          </a:xfrm>
        </p:grpSpPr>
        <p:sp>
          <p:nvSpPr>
            <p:cNvPr id="6214" name="Rectangle 31">
              <a:extLst>
                <a:ext uri="{FF2B5EF4-FFF2-40B4-BE49-F238E27FC236}">
                  <a16:creationId xmlns:a16="http://schemas.microsoft.com/office/drawing/2014/main" id="{A209AC26-DA7D-413F-2FBD-12DFED1F2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15" name="Rectangle 32">
              <a:extLst>
                <a:ext uri="{FF2B5EF4-FFF2-40B4-BE49-F238E27FC236}">
                  <a16:creationId xmlns:a16="http://schemas.microsoft.com/office/drawing/2014/main" id="{C750620B-23B6-889F-3905-123367B5D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16" name="Rectangle 33">
              <a:extLst>
                <a:ext uri="{FF2B5EF4-FFF2-40B4-BE49-F238E27FC236}">
                  <a16:creationId xmlns:a16="http://schemas.microsoft.com/office/drawing/2014/main" id="{DEE8A916-EBAE-387A-66E8-A6DCA7B69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17" name="Rectangle 34">
              <a:extLst>
                <a:ext uri="{FF2B5EF4-FFF2-40B4-BE49-F238E27FC236}">
                  <a16:creationId xmlns:a16="http://schemas.microsoft.com/office/drawing/2014/main" id="{098129BF-B380-59C0-09C2-F5A8F85C5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18" name="Rectangle 35">
              <a:extLst>
                <a:ext uri="{FF2B5EF4-FFF2-40B4-BE49-F238E27FC236}">
                  <a16:creationId xmlns:a16="http://schemas.microsoft.com/office/drawing/2014/main" id="{6F31AA3B-BAF8-64B0-2AF0-C35B06ED6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19" name="Rectangle 36">
              <a:extLst>
                <a:ext uri="{FF2B5EF4-FFF2-40B4-BE49-F238E27FC236}">
                  <a16:creationId xmlns:a16="http://schemas.microsoft.com/office/drawing/2014/main" id="{AB1C47B4-A66D-F90F-9260-1564AE0B6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0" name="Rectangle 37">
              <a:extLst>
                <a:ext uri="{FF2B5EF4-FFF2-40B4-BE49-F238E27FC236}">
                  <a16:creationId xmlns:a16="http://schemas.microsoft.com/office/drawing/2014/main" id="{D856B09D-0C48-C2B2-67D3-E6EE8F2C0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1" name="Rectangle 38">
              <a:extLst>
                <a:ext uri="{FF2B5EF4-FFF2-40B4-BE49-F238E27FC236}">
                  <a16:creationId xmlns:a16="http://schemas.microsoft.com/office/drawing/2014/main" id="{9C5EE5AD-F8C2-85C5-910B-4ED41C9A6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2" name="Rectangle 39">
              <a:extLst>
                <a:ext uri="{FF2B5EF4-FFF2-40B4-BE49-F238E27FC236}">
                  <a16:creationId xmlns:a16="http://schemas.microsoft.com/office/drawing/2014/main" id="{A76B181C-0772-F216-F671-463E75C8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3" name="Rectangle 40">
              <a:extLst>
                <a:ext uri="{FF2B5EF4-FFF2-40B4-BE49-F238E27FC236}">
                  <a16:creationId xmlns:a16="http://schemas.microsoft.com/office/drawing/2014/main" id="{B52F17A1-B52C-868C-BF4F-FAA78A9A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4" name="Rectangle 41">
              <a:extLst>
                <a:ext uri="{FF2B5EF4-FFF2-40B4-BE49-F238E27FC236}">
                  <a16:creationId xmlns:a16="http://schemas.microsoft.com/office/drawing/2014/main" id="{97DD66DC-3D0E-F650-FFC3-94464E352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5" name="Rectangle 42">
              <a:extLst>
                <a:ext uri="{FF2B5EF4-FFF2-40B4-BE49-F238E27FC236}">
                  <a16:creationId xmlns:a16="http://schemas.microsoft.com/office/drawing/2014/main" id="{0594DE57-207D-5927-B379-D0F0DE904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6" name="Rectangle 43">
              <a:extLst>
                <a:ext uri="{FF2B5EF4-FFF2-40B4-BE49-F238E27FC236}">
                  <a16:creationId xmlns:a16="http://schemas.microsoft.com/office/drawing/2014/main" id="{98432DBE-D25D-E8A1-A6C4-8CC21311C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7" name="Rectangle 44">
              <a:extLst>
                <a:ext uri="{FF2B5EF4-FFF2-40B4-BE49-F238E27FC236}">
                  <a16:creationId xmlns:a16="http://schemas.microsoft.com/office/drawing/2014/main" id="{5333ED77-9C73-9C8F-35F2-FDDE51376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8" name="Rectangle 45">
              <a:extLst>
                <a:ext uri="{FF2B5EF4-FFF2-40B4-BE49-F238E27FC236}">
                  <a16:creationId xmlns:a16="http://schemas.microsoft.com/office/drawing/2014/main" id="{C279B391-1B1F-EA96-CE4C-E750C420E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6229" name="Rectangle 46">
              <a:extLst>
                <a:ext uri="{FF2B5EF4-FFF2-40B4-BE49-F238E27FC236}">
                  <a16:creationId xmlns:a16="http://schemas.microsoft.com/office/drawing/2014/main" id="{7FB3CB1A-762B-60A0-043F-A38757A01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6230" name="Line 47">
              <a:extLst>
                <a:ext uri="{FF2B5EF4-FFF2-40B4-BE49-F238E27FC236}">
                  <a16:creationId xmlns:a16="http://schemas.microsoft.com/office/drawing/2014/main" id="{83D12C2F-C59A-A80D-010C-9206B01263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31" name="Line 48">
              <a:extLst>
                <a:ext uri="{FF2B5EF4-FFF2-40B4-BE49-F238E27FC236}">
                  <a16:creationId xmlns:a16="http://schemas.microsoft.com/office/drawing/2014/main" id="{43165201-72F2-641C-33E0-5706ED1D5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32" name="Line 49">
              <a:extLst>
                <a:ext uri="{FF2B5EF4-FFF2-40B4-BE49-F238E27FC236}">
                  <a16:creationId xmlns:a16="http://schemas.microsoft.com/office/drawing/2014/main" id="{8E1F4788-38AF-5832-958F-75AFA11FBB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33" name="Line 50">
              <a:extLst>
                <a:ext uri="{FF2B5EF4-FFF2-40B4-BE49-F238E27FC236}">
                  <a16:creationId xmlns:a16="http://schemas.microsoft.com/office/drawing/2014/main" id="{31D12323-729B-093E-DDA5-5C2275823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34" name="Line 51">
              <a:extLst>
                <a:ext uri="{FF2B5EF4-FFF2-40B4-BE49-F238E27FC236}">
                  <a16:creationId xmlns:a16="http://schemas.microsoft.com/office/drawing/2014/main" id="{71D53D3E-FAEC-D82D-F6C6-8D16D0D55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35" name="Line 52">
              <a:extLst>
                <a:ext uri="{FF2B5EF4-FFF2-40B4-BE49-F238E27FC236}">
                  <a16:creationId xmlns:a16="http://schemas.microsoft.com/office/drawing/2014/main" id="{A7B940FD-1AA7-3B18-0E17-F9BBAB3A7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36" name="Line 53">
              <a:extLst>
                <a:ext uri="{FF2B5EF4-FFF2-40B4-BE49-F238E27FC236}">
                  <a16:creationId xmlns:a16="http://schemas.microsoft.com/office/drawing/2014/main" id="{755AAAD3-0E7A-8EFD-3A15-45C66AC5D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6237" name="Line 54">
              <a:extLst>
                <a:ext uri="{FF2B5EF4-FFF2-40B4-BE49-F238E27FC236}">
                  <a16:creationId xmlns:a16="http://schemas.microsoft.com/office/drawing/2014/main" id="{68925664-614A-4677-A7EB-E837F02417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6238" name="Line 55">
              <a:extLst>
                <a:ext uri="{FF2B5EF4-FFF2-40B4-BE49-F238E27FC236}">
                  <a16:creationId xmlns:a16="http://schemas.microsoft.com/office/drawing/2014/main" id="{6A8F90F0-8023-5F05-715D-07057ACCC0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6239" name="Line 56">
              <a:extLst>
                <a:ext uri="{FF2B5EF4-FFF2-40B4-BE49-F238E27FC236}">
                  <a16:creationId xmlns:a16="http://schemas.microsoft.com/office/drawing/2014/main" id="{63BAD809-BC12-4C3B-8A14-8B30FF6F0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sp>
        <p:nvSpPr>
          <p:cNvPr id="6150" name="AutoShape 59">
            <a:extLst>
              <a:ext uri="{FF2B5EF4-FFF2-40B4-BE49-F238E27FC236}">
                <a16:creationId xmlns:a16="http://schemas.microsoft.com/office/drawing/2014/main" id="{69C7CF8F-547F-D7F7-D1CC-863845F31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835525"/>
            <a:ext cx="609600" cy="4572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6151" name="Rectangle 60">
            <a:extLst>
              <a:ext uri="{FF2B5EF4-FFF2-40B4-BE49-F238E27FC236}">
                <a16:creationId xmlns:a16="http://schemas.microsoft.com/office/drawing/2014/main" id="{93227414-6309-6233-3E18-B61557E4F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5225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6152" name="Rectangle 61">
            <a:extLst>
              <a:ext uri="{FF2B5EF4-FFF2-40B4-BE49-F238E27FC236}">
                <a16:creationId xmlns:a16="http://schemas.microsoft.com/office/drawing/2014/main" id="{2F1C48B5-E281-9419-85C8-9C64A3978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9224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53" name="Rectangle 62">
            <a:extLst>
              <a:ext uri="{FF2B5EF4-FFF2-40B4-BE49-F238E27FC236}">
                <a16:creationId xmlns:a16="http://schemas.microsoft.com/office/drawing/2014/main" id="{50A48A2E-2C13-8D36-69E7-D0AC71D35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3223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154" name="Rectangle 63">
            <a:extLst>
              <a:ext uri="{FF2B5EF4-FFF2-40B4-BE49-F238E27FC236}">
                <a16:creationId xmlns:a16="http://schemas.microsoft.com/office/drawing/2014/main" id="{EE750F8D-2499-1885-FF08-287F6714D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7207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55" name="Rectangle 64">
            <a:extLst>
              <a:ext uri="{FF2B5EF4-FFF2-40B4-BE49-F238E27FC236}">
                <a16:creationId xmlns:a16="http://schemas.microsoft.com/office/drawing/2014/main" id="{29169858-FBBC-E548-DDD9-E2B5998EB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5225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56" name="Rectangle 65">
            <a:extLst>
              <a:ext uri="{FF2B5EF4-FFF2-40B4-BE49-F238E27FC236}">
                <a16:creationId xmlns:a16="http://schemas.microsoft.com/office/drawing/2014/main" id="{2D77F1C3-A618-31B1-E134-E5200951F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9224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157" name="Rectangle 66">
            <a:extLst>
              <a:ext uri="{FF2B5EF4-FFF2-40B4-BE49-F238E27FC236}">
                <a16:creationId xmlns:a16="http://schemas.microsoft.com/office/drawing/2014/main" id="{21BE10D9-3EAF-974B-F3FE-0B23A4B50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32238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6158" name="Rectangle 67">
            <a:extLst>
              <a:ext uri="{FF2B5EF4-FFF2-40B4-BE49-F238E27FC236}">
                <a16:creationId xmlns:a16="http://schemas.microsoft.com/office/drawing/2014/main" id="{89B2D5EB-6325-5A42-84A1-8309B7E5A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72072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59" name="Rectangle 68">
            <a:extLst>
              <a:ext uri="{FF2B5EF4-FFF2-40B4-BE49-F238E27FC236}">
                <a16:creationId xmlns:a16="http://schemas.microsoft.com/office/drawing/2014/main" id="{4BB1B17A-9837-5B2F-DA2F-198993BA3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32238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6160" name="Rectangle 69">
            <a:extLst>
              <a:ext uri="{FF2B5EF4-FFF2-40B4-BE49-F238E27FC236}">
                <a16:creationId xmlns:a16="http://schemas.microsoft.com/office/drawing/2014/main" id="{75D250BD-A846-ECC9-5380-18F20F1A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3223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61" name="Rectangle 70">
            <a:extLst>
              <a:ext uri="{FF2B5EF4-FFF2-40B4-BE49-F238E27FC236}">
                <a16:creationId xmlns:a16="http://schemas.microsoft.com/office/drawing/2014/main" id="{04AC5234-9527-7E6A-AB5F-D4B6041DA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5225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62" name="Rectangle 71">
            <a:extLst>
              <a:ext uri="{FF2B5EF4-FFF2-40B4-BE49-F238E27FC236}">
                <a16:creationId xmlns:a16="http://schemas.microsoft.com/office/drawing/2014/main" id="{24286640-FA59-EF1B-0351-766BE6467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5225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163" name="Rectangle 72">
            <a:extLst>
              <a:ext uri="{FF2B5EF4-FFF2-40B4-BE49-F238E27FC236}">
                <a16:creationId xmlns:a16="http://schemas.microsoft.com/office/drawing/2014/main" id="{975BA38E-776E-706E-A196-B6FEE10E7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9224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64" name="Rectangle 73">
            <a:extLst>
              <a:ext uri="{FF2B5EF4-FFF2-40B4-BE49-F238E27FC236}">
                <a16:creationId xmlns:a16="http://schemas.microsoft.com/office/drawing/2014/main" id="{8580B20B-B816-EF63-C11D-F52C9DF18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9224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65" name="Rectangle 74">
            <a:extLst>
              <a:ext uri="{FF2B5EF4-FFF2-40B4-BE49-F238E27FC236}">
                <a16:creationId xmlns:a16="http://schemas.microsoft.com/office/drawing/2014/main" id="{B4D5B187-93CD-5D54-35AC-125312A15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72072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6166" name="Rectangle 75">
            <a:extLst>
              <a:ext uri="{FF2B5EF4-FFF2-40B4-BE49-F238E27FC236}">
                <a16:creationId xmlns:a16="http://schemas.microsoft.com/office/drawing/2014/main" id="{FA6ABA82-2A8E-DF14-446C-5BD64183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7207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67" name="Line 76">
            <a:extLst>
              <a:ext uri="{FF2B5EF4-FFF2-40B4-BE49-F238E27FC236}">
                <a16:creationId xmlns:a16="http://schemas.microsoft.com/office/drawing/2014/main" id="{545924CE-D781-F0A1-0921-226C5BA6A3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720725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68" name="Line 77">
            <a:extLst>
              <a:ext uri="{FF2B5EF4-FFF2-40B4-BE49-F238E27FC236}">
                <a16:creationId xmlns:a16="http://schemas.microsoft.com/office/drawing/2014/main" id="{FE2F0C4F-7F32-C554-A012-272C9487E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32238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69" name="Line 78">
            <a:extLst>
              <a:ext uri="{FF2B5EF4-FFF2-40B4-BE49-F238E27FC236}">
                <a16:creationId xmlns:a16="http://schemas.microsoft.com/office/drawing/2014/main" id="{B0C73DDF-DC66-5AD1-8B34-4913EDB298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52253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70" name="Line 79">
            <a:extLst>
              <a:ext uri="{FF2B5EF4-FFF2-40B4-BE49-F238E27FC236}">
                <a16:creationId xmlns:a16="http://schemas.microsoft.com/office/drawing/2014/main" id="{4A38D202-2227-775D-B7C8-9880A7B41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124200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71" name="Line 80">
            <a:extLst>
              <a:ext uri="{FF2B5EF4-FFF2-40B4-BE49-F238E27FC236}">
                <a16:creationId xmlns:a16="http://schemas.microsoft.com/office/drawing/2014/main" id="{EC6C63FF-DCBC-7E5C-0BD9-EB440757E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7207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72" name="Line 81">
            <a:extLst>
              <a:ext uri="{FF2B5EF4-FFF2-40B4-BE49-F238E27FC236}">
                <a16:creationId xmlns:a16="http://schemas.microsoft.com/office/drawing/2014/main" id="{4EB7B188-0BEC-E6D0-C6AD-5808F9255B2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7207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73" name="Line 82">
            <a:extLst>
              <a:ext uri="{FF2B5EF4-FFF2-40B4-BE49-F238E27FC236}">
                <a16:creationId xmlns:a16="http://schemas.microsoft.com/office/drawing/2014/main" id="{AE39032C-5ABA-7DDB-7F56-2524533FC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7207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74" name="Line 83">
            <a:extLst>
              <a:ext uri="{FF2B5EF4-FFF2-40B4-BE49-F238E27FC236}">
                <a16:creationId xmlns:a16="http://schemas.microsoft.com/office/drawing/2014/main" id="{70DC7B7C-F62E-6937-6D7B-399639B59D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922463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6175" name="Line 84">
            <a:extLst>
              <a:ext uri="{FF2B5EF4-FFF2-40B4-BE49-F238E27FC236}">
                <a16:creationId xmlns:a16="http://schemas.microsoft.com/office/drawing/2014/main" id="{F05860EC-BA25-C350-DE99-59F3AC306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7207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6176" name="Line 85">
            <a:extLst>
              <a:ext uri="{FF2B5EF4-FFF2-40B4-BE49-F238E27FC236}">
                <a16:creationId xmlns:a16="http://schemas.microsoft.com/office/drawing/2014/main" id="{3E9C8933-4AB1-6AA5-4B73-0647CBFFF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7207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6177" name="Rectangle 86">
            <a:extLst>
              <a:ext uri="{FF2B5EF4-FFF2-40B4-BE49-F238E27FC236}">
                <a16:creationId xmlns:a16="http://schemas.microsoft.com/office/drawing/2014/main" id="{DAC3801C-0379-1A6D-6738-A37A4B695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421957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178" name="Rectangle 87">
            <a:extLst>
              <a:ext uri="{FF2B5EF4-FFF2-40B4-BE49-F238E27FC236}">
                <a16:creationId xmlns:a16="http://schemas.microsoft.com/office/drawing/2014/main" id="{59C877A3-0BCB-DDA3-E702-9F732941C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421957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6179" name="Rectangle 88">
            <a:extLst>
              <a:ext uri="{FF2B5EF4-FFF2-40B4-BE49-F238E27FC236}">
                <a16:creationId xmlns:a16="http://schemas.microsoft.com/office/drawing/2014/main" id="{77D13D3A-7D9B-413D-EBCD-B46FD2CBD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421957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6180" name="Rectangle 89">
            <a:extLst>
              <a:ext uri="{FF2B5EF4-FFF2-40B4-BE49-F238E27FC236}">
                <a16:creationId xmlns:a16="http://schemas.microsoft.com/office/drawing/2014/main" id="{961D052B-BA13-9B25-237A-80D86570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3619500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81" name="Rectangle 90">
            <a:extLst>
              <a:ext uri="{FF2B5EF4-FFF2-40B4-BE49-F238E27FC236}">
                <a16:creationId xmlns:a16="http://schemas.microsoft.com/office/drawing/2014/main" id="{FC8E679A-5431-C158-D317-7BBF744EB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3619500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4</a:t>
            </a:r>
          </a:p>
        </p:txBody>
      </p:sp>
      <p:sp>
        <p:nvSpPr>
          <p:cNvPr id="6182" name="Rectangle 91">
            <a:extLst>
              <a:ext uri="{FF2B5EF4-FFF2-40B4-BE49-F238E27FC236}">
                <a16:creationId xmlns:a16="http://schemas.microsoft.com/office/drawing/2014/main" id="{9189D0E3-6F00-43E9-997F-A0C174A33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3619500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6183" name="Rectangle 92">
            <a:extLst>
              <a:ext uri="{FF2B5EF4-FFF2-40B4-BE49-F238E27FC236}">
                <a16:creationId xmlns:a16="http://schemas.microsoft.com/office/drawing/2014/main" id="{6D2D79F9-AC01-3301-B1F5-E2A45FDF0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425" y="30178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184" name="Rectangle 93">
            <a:extLst>
              <a:ext uri="{FF2B5EF4-FFF2-40B4-BE49-F238E27FC236}">
                <a16:creationId xmlns:a16="http://schemas.microsoft.com/office/drawing/2014/main" id="{61604674-E84A-05D5-C193-8068E4AA5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30178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185" name="Rectangle 94">
            <a:extLst>
              <a:ext uri="{FF2B5EF4-FFF2-40B4-BE49-F238E27FC236}">
                <a16:creationId xmlns:a16="http://schemas.microsoft.com/office/drawing/2014/main" id="{0F474602-3EA1-0651-BDC5-7132AE428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30178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186" name="Line 95">
            <a:extLst>
              <a:ext uri="{FF2B5EF4-FFF2-40B4-BE49-F238E27FC236}">
                <a16:creationId xmlns:a16="http://schemas.microsoft.com/office/drawing/2014/main" id="{5FA401C1-DF85-5CE7-9D49-59AA2E920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" y="301783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87" name="Line 96">
            <a:extLst>
              <a:ext uri="{FF2B5EF4-FFF2-40B4-BE49-F238E27FC236}">
                <a16:creationId xmlns:a16="http://schemas.microsoft.com/office/drawing/2014/main" id="{570C6FFC-707F-02A2-A4C0-FDC83BF44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" y="36195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88" name="Line 97">
            <a:extLst>
              <a:ext uri="{FF2B5EF4-FFF2-40B4-BE49-F238E27FC236}">
                <a16:creationId xmlns:a16="http://schemas.microsoft.com/office/drawing/2014/main" id="{E7BCF608-17EF-B45C-A3AD-D29FD2C45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" y="4219575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89" name="Line 98">
            <a:extLst>
              <a:ext uri="{FF2B5EF4-FFF2-40B4-BE49-F238E27FC236}">
                <a16:creationId xmlns:a16="http://schemas.microsoft.com/office/drawing/2014/main" id="{9BAEFC0A-FBA7-D6CB-759C-9874D62D18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" y="482123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90" name="Line 99">
            <a:extLst>
              <a:ext uri="{FF2B5EF4-FFF2-40B4-BE49-F238E27FC236}">
                <a16:creationId xmlns:a16="http://schemas.microsoft.com/office/drawing/2014/main" id="{024BE9EC-4F3A-694C-7D4B-A28A088AA9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" y="3017838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91" name="Line 100">
            <a:extLst>
              <a:ext uri="{FF2B5EF4-FFF2-40B4-BE49-F238E27FC236}">
                <a16:creationId xmlns:a16="http://schemas.microsoft.com/office/drawing/2014/main" id="{15B257FD-69B4-4A5B-6A54-2377C61F3C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6825" y="3017838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92" name="Line 101">
            <a:extLst>
              <a:ext uri="{FF2B5EF4-FFF2-40B4-BE49-F238E27FC236}">
                <a16:creationId xmlns:a16="http://schemas.microsoft.com/office/drawing/2014/main" id="{5C3FD066-EF49-78E9-B5CC-6CD6E3242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6425" y="3017838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93" name="Line 102">
            <a:extLst>
              <a:ext uri="{FF2B5EF4-FFF2-40B4-BE49-F238E27FC236}">
                <a16:creationId xmlns:a16="http://schemas.microsoft.com/office/drawing/2014/main" id="{9B39ACBD-07F4-F303-3C2E-C7BCDEC16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017838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194" name="Rectangle 103">
            <a:extLst>
              <a:ext uri="{FF2B5EF4-FFF2-40B4-BE49-F238E27FC236}">
                <a16:creationId xmlns:a16="http://schemas.microsoft.com/office/drawing/2014/main" id="{359A8E7F-203E-B4E0-FD76-5C01A03F7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224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195" name="Rectangle 104">
            <a:extLst>
              <a:ext uri="{FF2B5EF4-FFF2-40B4-BE49-F238E27FC236}">
                <a16:creationId xmlns:a16="http://schemas.microsoft.com/office/drawing/2014/main" id="{20AD7DB9-CB54-C0A1-60E4-7BCDA6E5D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9224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6196" name="Rectangle 105">
            <a:extLst>
              <a:ext uri="{FF2B5EF4-FFF2-40B4-BE49-F238E27FC236}">
                <a16:creationId xmlns:a16="http://schemas.microsoft.com/office/drawing/2014/main" id="{ADE48F02-8A9B-5CA7-90DC-44C8B8A12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9224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6197" name="Rectangle 106">
            <a:extLst>
              <a:ext uri="{FF2B5EF4-FFF2-40B4-BE49-F238E27FC236}">
                <a16:creationId xmlns:a16="http://schemas.microsoft.com/office/drawing/2014/main" id="{21A5D3A3-C694-3812-B500-31915AC17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3223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198" name="Rectangle 107">
            <a:extLst>
              <a:ext uri="{FF2B5EF4-FFF2-40B4-BE49-F238E27FC236}">
                <a16:creationId xmlns:a16="http://schemas.microsoft.com/office/drawing/2014/main" id="{BB134D32-311C-2F3A-C2D2-A8261BEEF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3223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6199" name="Rectangle 108">
            <a:extLst>
              <a:ext uri="{FF2B5EF4-FFF2-40B4-BE49-F238E27FC236}">
                <a16:creationId xmlns:a16="http://schemas.microsoft.com/office/drawing/2014/main" id="{037AB4F0-B937-EF7A-8DD5-58C50D773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3223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6200" name="Rectangle 109">
            <a:extLst>
              <a:ext uri="{FF2B5EF4-FFF2-40B4-BE49-F238E27FC236}">
                <a16:creationId xmlns:a16="http://schemas.microsoft.com/office/drawing/2014/main" id="{46B80478-D16D-7CEB-470C-9C872B90F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7207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201" name="Rectangle 110">
            <a:extLst>
              <a:ext uri="{FF2B5EF4-FFF2-40B4-BE49-F238E27FC236}">
                <a16:creationId xmlns:a16="http://schemas.microsoft.com/office/drawing/2014/main" id="{888736D3-8B67-EE65-B0F2-2A5F342D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207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202" name="Rectangle 111">
            <a:extLst>
              <a:ext uri="{FF2B5EF4-FFF2-40B4-BE49-F238E27FC236}">
                <a16:creationId xmlns:a16="http://schemas.microsoft.com/office/drawing/2014/main" id="{1C971986-7AC5-C63D-3116-FD2C09C38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7207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6203" name="Line 112">
            <a:extLst>
              <a:ext uri="{FF2B5EF4-FFF2-40B4-BE49-F238E27FC236}">
                <a16:creationId xmlns:a16="http://schemas.microsoft.com/office/drawing/2014/main" id="{8F34FFA3-979B-24A9-D955-C00E3662B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7207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204" name="Line 113">
            <a:extLst>
              <a:ext uri="{FF2B5EF4-FFF2-40B4-BE49-F238E27FC236}">
                <a16:creationId xmlns:a16="http://schemas.microsoft.com/office/drawing/2014/main" id="{A76ED0E9-E4A8-4177-B957-15566D5893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322388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205" name="Line 114">
            <a:extLst>
              <a:ext uri="{FF2B5EF4-FFF2-40B4-BE49-F238E27FC236}">
                <a16:creationId xmlns:a16="http://schemas.microsoft.com/office/drawing/2014/main" id="{844D4361-4F63-C229-B7D5-92DFA42E7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922463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206" name="Line 115">
            <a:extLst>
              <a:ext uri="{FF2B5EF4-FFF2-40B4-BE49-F238E27FC236}">
                <a16:creationId xmlns:a16="http://schemas.microsoft.com/office/drawing/2014/main" id="{8FD99F7F-DB10-411E-43D1-1933B70216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25241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207" name="Line 116">
            <a:extLst>
              <a:ext uri="{FF2B5EF4-FFF2-40B4-BE49-F238E27FC236}">
                <a16:creationId xmlns:a16="http://schemas.microsoft.com/office/drawing/2014/main" id="{64695510-7B16-EA56-BA67-649E4138F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7207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208" name="Line 117">
            <a:extLst>
              <a:ext uri="{FF2B5EF4-FFF2-40B4-BE49-F238E27FC236}">
                <a16:creationId xmlns:a16="http://schemas.microsoft.com/office/drawing/2014/main" id="{C9D16DCE-EBBB-5BDD-90AF-46F1B7341F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7207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209" name="Line 118">
            <a:extLst>
              <a:ext uri="{FF2B5EF4-FFF2-40B4-BE49-F238E27FC236}">
                <a16:creationId xmlns:a16="http://schemas.microsoft.com/office/drawing/2014/main" id="{173E39D7-9D19-5A2C-2E24-638CC2F87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7207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210" name="Line 119">
            <a:extLst>
              <a:ext uri="{FF2B5EF4-FFF2-40B4-BE49-F238E27FC236}">
                <a16:creationId xmlns:a16="http://schemas.microsoft.com/office/drawing/2014/main" id="{75C56287-2E6E-BC33-1FAD-EBF3D1D22F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7207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6211" name="Rectangle 120">
            <a:extLst>
              <a:ext uri="{FF2B5EF4-FFF2-40B4-BE49-F238E27FC236}">
                <a16:creationId xmlns:a16="http://schemas.microsoft.com/office/drawing/2014/main" id="{51480AAC-62B2-273E-B0FF-0EF85E55C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3616325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6212" name="Rectangle 121">
            <a:extLst>
              <a:ext uri="{FF2B5EF4-FFF2-40B4-BE49-F238E27FC236}">
                <a16:creationId xmlns:a16="http://schemas.microsoft.com/office/drawing/2014/main" id="{390FE799-5A97-E40D-57FF-472EA060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3616325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52" name="Text Box 78">
            <a:extLst>
              <a:ext uri="{FF2B5EF4-FFF2-40B4-BE49-F238E27FC236}">
                <a16:creationId xmlns:a16="http://schemas.microsoft.com/office/drawing/2014/main" id="{9A0D4489-2D92-0E16-15D5-C65328D5B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089400"/>
            <a:ext cx="14478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Output Image,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3">
            <a:extLst>
              <a:ext uri="{FF2B5EF4-FFF2-40B4-BE49-F238E27FC236}">
                <a16:creationId xmlns:a16="http://schemas.microsoft.com/office/drawing/2014/main" id="{EDBE3EA1-2D99-8CDD-6A26-1356BB579F56}"/>
              </a:ext>
            </a:extLst>
          </p:cNvPr>
          <p:cNvGrpSpPr>
            <a:grpSpLocks/>
          </p:cNvGrpSpPr>
          <p:nvPr/>
        </p:nvGrpSpPr>
        <p:grpSpPr bwMode="auto">
          <a:xfrm>
            <a:off x="558800" y="3540125"/>
            <a:ext cx="2438400" cy="2403475"/>
            <a:chOff x="1104" y="1824"/>
            <a:chExt cx="1536" cy="1514"/>
          </a:xfrm>
        </p:grpSpPr>
        <p:sp>
          <p:nvSpPr>
            <p:cNvPr id="7264" name="Rectangle 4">
              <a:extLst>
                <a:ext uri="{FF2B5EF4-FFF2-40B4-BE49-F238E27FC236}">
                  <a16:creationId xmlns:a16="http://schemas.microsoft.com/office/drawing/2014/main" id="{5584C939-09F9-CE4A-CB7B-5C491B8FE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7265" name="Rectangle 5">
              <a:extLst>
                <a:ext uri="{FF2B5EF4-FFF2-40B4-BE49-F238E27FC236}">
                  <a16:creationId xmlns:a16="http://schemas.microsoft.com/office/drawing/2014/main" id="{E0961B98-917A-7417-BD68-B27081AC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7266" name="Rectangle 6">
              <a:extLst>
                <a:ext uri="{FF2B5EF4-FFF2-40B4-BE49-F238E27FC236}">
                  <a16:creationId xmlns:a16="http://schemas.microsoft.com/office/drawing/2014/main" id="{C42631EA-1A5D-4F0D-7B44-458DAF534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7267" name="Rectangle 7">
              <a:extLst>
                <a:ext uri="{FF2B5EF4-FFF2-40B4-BE49-F238E27FC236}">
                  <a16:creationId xmlns:a16="http://schemas.microsoft.com/office/drawing/2014/main" id="{2903DDBB-73D8-214B-564A-4D648DFE8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7268" name="Rectangle 8">
              <a:extLst>
                <a:ext uri="{FF2B5EF4-FFF2-40B4-BE49-F238E27FC236}">
                  <a16:creationId xmlns:a16="http://schemas.microsoft.com/office/drawing/2014/main" id="{BCF6BE6A-CE81-4C80-8C8B-5176056E1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7269" name="Rectangle 9">
              <a:extLst>
                <a:ext uri="{FF2B5EF4-FFF2-40B4-BE49-F238E27FC236}">
                  <a16:creationId xmlns:a16="http://schemas.microsoft.com/office/drawing/2014/main" id="{971E500D-1949-35A8-1F86-2DC495D6B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7270" name="Rectangle 10">
              <a:extLst>
                <a:ext uri="{FF2B5EF4-FFF2-40B4-BE49-F238E27FC236}">
                  <a16:creationId xmlns:a16="http://schemas.microsoft.com/office/drawing/2014/main" id="{555206A6-1F71-8479-41EE-2E8DC3686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7271" name="Rectangle 11">
              <a:extLst>
                <a:ext uri="{FF2B5EF4-FFF2-40B4-BE49-F238E27FC236}">
                  <a16:creationId xmlns:a16="http://schemas.microsoft.com/office/drawing/2014/main" id="{9E1CBBF6-1A42-FBD7-A3BC-96583127C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7272" name="Rectangle 12">
              <a:extLst>
                <a:ext uri="{FF2B5EF4-FFF2-40B4-BE49-F238E27FC236}">
                  <a16:creationId xmlns:a16="http://schemas.microsoft.com/office/drawing/2014/main" id="{017C134E-A386-52F3-3C39-D6D68DEE4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7273" name="Rectangle 13">
              <a:extLst>
                <a:ext uri="{FF2B5EF4-FFF2-40B4-BE49-F238E27FC236}">
                  <a16:creationId xmlns:a16="http://schemas.microsoft.com/office/drawing/2014/main" id="{8D707B33-A8AE-EA84-8669-2E959BCC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7274" name="Rectangle 14">
              <a:extLst>
                <a:ext uri="{FF2B5EF4-FFF2-40B4-BE49-F238E27FC236}">
                  <a16:creationId xmlns:a16="http://schemas.microsoft.com/office/drawing/2014/main" id="{29F2DEFF-C9DE-1950-1EC1-15B2D44F2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7275" name="Rectangle 15">
              <a:extLst>
                <a:ext uri="{FF2B5EF4-FFF2-40B4-BE49-F238E27FC236}">
                  <a16:creationId xmlns:a16="http://schemas.microsoft.com/office/drawing/2014/main" id="{E0479288-4A68-8727-A21F-618FDA687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7276" name="Rectangle 16">
              <a:extLst>
                <a:ext uri="{FF2B5EF4-FFF2-40B4-BE49-F238E27FC236}">
                  <a16:creationId xmlns:a16="http://schemas.microsoft.com/office/drawing/2014/main" id="{AB1826FC-B3FE-1A13-376C-7E38FEBDC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7277" name="Rectangle 17">
              <a:extLst>
                <a:ext uri="{FF2B5EF4-FFF2-40B4-BE49-F238E27FC236}">
                  <a16:creationId xmlns:a16="http://schemas.microsoft.com/office/drawing/2014/main" id="{E0C06C88-F6BB-F54E-BFD9-C16615484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7278" name="Rectangle 18">
              <a:extLst>
                <a:ext uri="{FF2B5EF4-FFF2-40B4-BE49-F238E27FC236}">
                  <a16:creationId xmlns:a16="http://schemas.microsoft.com/office/drawing/2014/main" id="{7070EE2B-9D01-6BB6-2310-5D58855D2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7279" name="Rectangle 19">
              <a:extLst>
                <a:ext uri="{FF2B5EF4-FFF2-40B4-BE49-F238E27FC236}">
                  <a16:creationId xmlns:a16="http://schemas.microsoft.com/office/drawing/2014/main" id="{7A118C5A-517E-EAD4-FECF-AC90DC1B8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7280" name="Line 20">
              <a:extLst>
                <a:ext uri="{FF2B5EF4-FFF2-40B4-BE49-F238E27FC236}">
                  <a16:creationId xmlns:a16="http://schemas.microsoft.com/office/drawing/2014/main" id="{6F7D39FA-4283-B3B5-3FA9-59412831A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81" name="Line 21">
              <a:extLst>
                <a:ext uri="{FF2B5EF4-FFF2-40B4-BE49-F238E27FC236}">
                  <a16:creationId xmlns:a16="http://schemas.microsoft.com/office/drawing/2014/main" id="{D174FE5A-D55D-CE6C-DA69-3A60AA9BC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82" name="Line 22">
              <a:extLst>
                <a:ext uri="{FF2B5EF4-FFF2-40B4-BE49-F238E27FC236}">
                  <a16:creationId xmlns:a16="http://schemas.microsoft.com/office/drawing/2014/main" id="{F0CD15EE-88D4-09BB-3266-2C7FA7281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83" name="Line 23">
              <a:extLst>
                <a:ext uri="{FF2B5EF4-FFF2-40B4-BE49-F238E27FC236}">
                  <a16:creationId xmlns:a16="http://schemas.microsoft.com/office/drawing/2014/main" id="{E3206D89-9BF1-76AD-F515-E22B05318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84" name="Line 24">
              <a:extLst>
                <a:ext uri="{FF2B5EF4-FFF2-40B4-BE49-F238E27FC236}">
                  <a16:creationId xmlns:a16="http://schemas.microsoft.com/office/drawing/2014/main" id="{033E299B-1A27-D11F-EEC9-7842BF58B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85" name="Line 25">
              <a:extLst>
                <a:ext uri="{FF2B5EF4-FFF2-40B4-BE49-F238E27FC236}">
                  <a16:creationId xmlns:a16="http://schemas.microsoft.com/office/drawing/2014/main" id="{7B906654-BEC3-D997-E8FF-B00B0FC2C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86" name="Line 26">
              <a:extLst>
                <a:ext uri="{FF2B5EF4-FFF2-40B4-BE49-F238E27FC236}">
                  <a16:creationId xmlns:a16="http://schemas.microsoft.com/office/drawing/2014/main" id="{C63AF9FA-9C61-94A8-50A1-59B668F7E2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87" name="Line 27">
              <a:extLst>
                <a:ext uri="{FF2B5EF4-FFF2-40B4-BE49-F238E27FC236}">
                  <a16:creationId xmlns:a16="http://schemas.microsoft.com/office/drawing/2014/main" id="{20E18007-8FE3-8BAC-15A7-BEE9241ED5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7288" name="Line 28">
              <a:extLst>
                <a:ext uri="{FF2B5EF4-FFF2-40B4-BE49-F238E27FC236}">
                  <a16:creationId xmlns:a16="http://schemas.microsoft.com/office/drawing/2014/main" id="{7D2DB169-C550-5438-676D-85B58BF43B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7289" name="Line 29">
              <a:extLst>
                <a:ext uri="{FF2B5EF4-FFF2-40B4-BE49-F238E27FC236}">
                  <a16:creationId xmlns:a16="http://schemas.microsoft.com/office/drawing/2014/main" id="{E85A01FA-1776-3373-F605-8F260C75B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grpSp>
        <p:nvGrpSpPr>
          <p:cNvPr id="7171" name="Group 30">
            <a:extLst>
              <a:ext uri="{FF2B5EF4-FFF2-40B4-BE49-F238E27FC236}">
                <a16:creationId xmlns:a16="http://schemas.microsoft.com/office/drawing/2014/main" id="{8FD6F6BB-7B9E-44FB-C931-CA520D7141EF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3540125"/>
            <a:ext cx="2438400" cy="2403475"/>
            <a:chOff x="3504" y="1824"/>
            <a:chExt cx="1536" cy="1514"/>
          </a:xfrm>
        </p:grpSpPr>
        <p:sp>
          <p:nvSpPr>
            <p:cNvPr id="7238" name="Rectangle 31">
              <a:extLst>
                <a:ext uri="{FF2B5EF4-FFF2-40B4-BE49-F238E27FC236}">
                  <a16:creationId xmlns:a16="http://schemas.microsoft.com/office/drawing/2014/main" id="{71640319-AF1E-97ED-029F-E02A8F216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39" name="Rectangle 32">
              <a:extLst>
                <a:ext uri="{FF2B5EF4-FFF2-40B4-BE49-F238E27FC236}">
                  <a16:creationId xmlns:a16="http://schemas.microsoft.com/office/drawing/2014/main" id="{7FD2D924-4508-5A57-BE34-FBEA5F7FA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40" name="Rectangle 33">
              <a:extLst>
                <a:ext uri="{FF2B5EF4-FFF2-40B4-BE49-F238E27FC236}">
                  <a16:creationId xmlns:a16="http://schemas.microsoft.com/office/drawing/2014/main" id="{3AE9D7A0-F9EC-BAE1-ECC7-A4101A7E4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41" name="Rectangle 34">
              <a:extLst>
                <a:ext uri="{FF2B5EF4-FFF2-40B4-BE49-F238E27FC236}">
                  <a16:creationId xmlns:a16="http://schemas.microsoft.com/office/drawing/2014/main" id="{7B94B40C-FFA5-ECFC-C760-C1FC22333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7242" name="Rectangle 35">
              <a:extLst>
                <a:ext uri="{FF2B5EF4-FFF2-40B4-BE49-F238E27FC236}">
                  <a16:creationId xmlns:a16="http://schemas.microsoft.com/office/drawing/2014/main" id="{702E6277-EE50-FA84-B480-9FCD56F00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43" name="Rectangle 36">
              <a:extLst>
                <a:ext uri="{FF2B5EF4-FFF2-40B4-BE49-F238E27FC236}">
                  <a16:creationId xmlns:a16="http://schemas.microsoft.com/office/drawing/2014/main" id="{4984EB3D-7257-DE4E-E961-F752A380E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44" name="Rectangle 37">
              <a:extLst>
                <a:ext uri="{FF2B5EF4-FFF2-40B4-BE49-F238E27FC236}">
                  <a16:creationId xmlns:a16="http://schemas.microsoft.com/office/drawing/2014/main" id="{D675619E-6BAC-09C5-6B9C-D3E4606B3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45" name="Rectangle 38">
              <a:extLst>
                <a:ext uri="{FF2B5EF4-FFF2-40B4-BE49-F238E27FC236}">
                  <a16:creationId xmlns:a16="http://schemas.microsoft.com/office/drawing/2014/main" id="{C46C41A5-5E45-027E-0EB2-7715B58CD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46" name="Rectangle 39">
              <a:extLst>
                <a:ext uri="{FF2B5EF4-FFF2-40B4-BE49-F238E27FC236}">
                  <a16:creationId xmlns:a16="http://schemas.microsoft.com/office/drawing/2014/main" id="{37EFA3BD-6C4F-28E2-9A27-445615FA4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47" name="Rectangle 40">
              <a:extLst>
                <a:ext uri="{FF2B5EF4-FFF2-40B4-BE49-F238E27FC236}">
                  <a16:creationId xmlns:a16="http://schemas.microsoft.com/office/drawing/2014/main" id="{6FD7D06A-5C63-31D7-8A0D-FF730E6F2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48" name="Rectangle 41">
              <a:extLst>
                <a:ext uri="{FF2B5EF4-FFF2-40B4-BE49-F238E27FC236}">
                  <a16:creationId xmlns:a16="http://schemas.microsoft.com/office/drawing/2014/main" id="{03CA53C8-5459-B665-A366-4B0BFB3C6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49" name="Rectangle 42">
              <a:extLst>
                <a:ext uri="{FF2B5EF4-FFF2-40B4-BE49-F238E27FC236}">
                  <a16:creationId xmlns:a16="http://schemas.microsoft.com/office/drawing/2014/main" id="{32DB9452-3845-E5B3-09C3-B96ADB5E8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50" name="Rectangle 43">
              <a:extLst>
                <a:ext uri="{FF2B5EF4-FFF2-40B4-BE49-F238E27FC236}">
                  <a16:creationId xmlns:a16="http://schemas.microsoft.com/office/drawing/2014/main" id="{2CB1F08E-CBE8-20F3-8337-C7D26269A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51" name="Rectangle 44">
              <a:extLst>
                <a:ext uri="{FF2B5EF4-FFF2-40B4-BE49-F238E27FC236}">
                  <a16:creationId xmlns:a16="http://schemas.microsoft.com/office/drawing/2014/main" id="{1F937710-3630-840C-393D-DF26EC463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52" name="Rectangle 45">
              <a:extLst>
                <a:ext uri="{FF2B5EF4-FFF2-40B4-BE49-F238E27FC236}">
                  <a16:creationId xmlns:a16="http://schemas.microsoft.com/office/drawing/2014/main" id="{C26FF5BA-490E-6F17-F080-B73BAA0F7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7253" name="Rectangle 46">
              <a:extLst>
                <a:ext uri="{FF2B5EF4-FFF2-40B4-BE49-F238E27FC236}">
                  <a16:creationId xmlns:a16="http://schemas.microsoft.com/office/drawing/2014/main" id="{BE99685B-9D0A-93A9-FB33-C1D556A02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7254" name="Line 47">
              <a:extLst>
                <a:ext uri="{FF2B5EF4-FFF2-40B4-BE49-F238E27FC236}">
                  <a16:creationId xmlns:a16="http://schemas.microsoft.com/office/drawing/2014/main" id="{4491B863-C224-477A-B2ED-9632912E0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55" name="Line 48">
              <a:extLst>
                <a:ext uri="{FF2B5EF4-FFF2-40B4-BE49-F238E27FC236}">
                  <a16:creationId xmlns:a16="http://schemas.microsoft.com/office/drawing/2014/main" id="{1622F126-4F0D-FE61-50FF-5D13A83CF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56" name="Line 49">
              <a:extLst>
                <a:ext uri="{FF2B5EF4-FFF2-40B4-BE49-F238E27FC236}">
                  <a16:creationId xmlns:a16="http://schemas.microsoft.com/office/drawing/2014/main" id="{D591582F-B9FD-90F9-C696-7F620C4B8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57" name="Line 50">
              <a:extLst>
                <a:ext uri="{FF2B5EF4-FFF2-40B4-BE49-F238E27FC236}">
                  <a16:creationId xmlns:a16="http://schemas.microsoft.com/office/drawing/2014/main" id="{820A9B30-9106-1D99-FBBB-BBED5854E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58" name="Line 51">
              <a:extLst>
                <a:ext uri="{FF2B5EF4-FFF2-40B4-BE49-F238E27FC236}">
                  <a16:creationId xmlns:a16="http://schemas.microsoft.com/office/drawing/2014/main" id="{5419CF63-F8CA-3D8D-A0C3-265FF7DAF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59" name="Line 52">
              <a:extLst>
                <a:ext uri="{FF2B5EF4-FFF2-40B4-BE49-F238E27FC236}">
                  <a16:creationId xmlns:a16="http://schemas.microsoft.com/office/drawing/2014/main" id="{D12363D2-904A-3873-E72B-94C490CA0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60" name="Line 53">
              <a:extLst>
                <a:ext uri="{FF2B5EF4-FFF2-40B4-BE49-F238E27FC236}">
                  <a16:creationId xmlns:a16="http://schemas.microsoft.com/office/drawing/2014/main" id="{1D40E473-B673-931A-250E-8B8FDE10F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7261" name="Line 54">
              <a:extLst>
                <a:ext uri="{FF2B5EF4-FFF2-40B4-BE49-F238E27FC236}">
                  <a16:creationId xmlns:a16="http://schemas.microsoft.com/office/drawing/2014/main" id="{63A79E3E-A9E8-E53E-C89E-669D3D6AD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7262" name="Line 55">
              <a:extLst>
                <a:ext uri="{FF2B5EF4-FFF2-40B4-BE49-F238E27FC236}">
                  <a16:creationId xmlns:a16="http://schemas.microsoft.com/office/drawing/2014/main" id="{128B974E-88D1-B004-C7AD-CC0F4B5A5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7263" name="Line 56">
              <a:extLst>
                <a:ext uri="{FF2B5EF4-FFF2-40B4-BE49-F238E27FC236}">
                  <a16:creationId xmlns:a16="http://schemas.microsoft.com/office/drawing/2014/main" id="{2861F825-BAE2-A157-5D25-8FF507464D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sp>
        <p:nvSpPr>
          <p:cNvPr id="7172" name="AutoShape 59">
            <a:extLst>
              <a:ext uri="{FF2B5EF4-FFF2-40B4-BE49-F238E27FC236}">
                <a16:creationId xmlns:a16="http://schemas.microsoft.com/office/drawing/2014/main" id="{F6A0F23A-160F-AE72-36BE-ED5908EE3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600" y="4759325"/>
            <a:ext cx="609600" cy="4572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7173" name="Rectangle 60">
            <a:extLst>
              <a:ext uri="{FF2B5EF4-FFF2-40B4-BE49-F238E27FC236}">
                <a16:creationId xmlns:a16="http://schemas.microsoft.com/office/drawing/2014/main" id="{88AE153B-B255-4341-3C48-B0C4FC214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7174" name="Rectangle 61">
            <a:extLst>
              <a:ext uri="{FF2B5EF4-FFF2-40B4-BE49-F238E27FC236}">
                <a16:creationId xmlns:a16="http://schemas.microsoft.com/office/drawing/2014/main" id="{481B9506-D2CB-6038-8B71-C37C3262C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175" name="Rectangle 62">
            <a:extLst>
              <a:ext uri="{FF2B5EF4-FFF2-40B4-BE49-F238E27FC236}">
                <a16:creationId xmlns:a16="http://schemas.microsoft.com/office/drawing/2014/main" id="{19F8F2BA-8955-0CB7-AC8C-8F6793B67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176" name="Rectangle 63">
            <a:extLst>
              <a:ext uri="{FF2B5EF4-FFF2-40B4-BE49-F238E27FC236}">
                <a16:creationId xmlns:a16="http://schemas.microsoft.com/office/drawing/2014/main" id="{4472DEF3-5566-E060-5B9F-D2CDF0270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177" name="Rectangle 64">
            <a:extLst>
              <a:ext uri="{FF2B5EF4-FFF2-40B4-BE49-F238E27FC236}">
                <a16:creationId xmlns:a16="http://schemas.microsoft.com/office/drawing/2014/main" id="{F1E6D094-1DAE-299D-E985-142A68B77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178" name="Rectangle 65">
            <a:extLst>
              <a:ext uri="{FF2B5EF4-FFF2-40B4-BE49-F238E27FC236}">
                <a16:creationId xmlns:a16="http://schemas.microsoft.com/office/drawing/2014/main" id="{4C8E52CD-C91C-65D2-1840-DCEC5FA66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179" name="Rectangle 66">
            <a:extLst>
              <a:ext uri="{FF2B5EF4-FFF2-40B4-BE49-F238E27FC236}">
                <a16:creationId xmlns:a16="http://schemas.microsoft.com/office/drawing/2014/main" id="{D27D82C3-8BC1-6721-7FE5-5D9E7E6A5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7180" name="Rectangle 67">
            <a:extLst>
              <a:ext uri="{FF2B5EF4-FFF2-40B4-BE49-F238E27FC236}">
                <a16:creationId xmlns:a16="http://schemas.microsoft.com/office/drawing/2014/main" id="{D17459B9-D56A-9EE2-1137-185EB48ED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181" name="Rectangle 68">
            <a:extLst>
              <a:ext uri="{FF2B5EF4-FFF2-40B4-BE49-F238E27FC236}">
                <a16:creationId xmlns:a16="http://schemas.microsoft.com/office/drawing/2014/main" id="{BBEF5AF7-18F4-3442-4BA2-DC568932F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24618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7182" name="Rectangle 69">
            <a:extLst>
              <a:ext uri="{FF2B5EF4-FFF2-40B4-BE49-F238E27FC236}">
                <a16:creationId xmlns:a16="http://schemas.microsoft.com/office/drawing/2014/main" id="{5E2DC472-2CC9-552B-E4A6-0E1CD63F3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183" name="Rectangle 70">
            <a:extLst>
              <a:ext uri="{FF2B5EF4-FFF2-40B4-BE49-F238E27FC236}">
                <a16:creationId xmlns:a16="http://schemas.microsoft.com/office/drawing/2014/main" id="{2784C4E1-197C-E849-64D8-24E018A05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184" name="Rectangle 71">
            <a:extLst>
              <a:ext uri="{FF2B5EF4-FFF2-40B4-BE49-F238E27FC236}">
                <a16:creationId xmlns:a16="http://schemas.microsoft.com/office/drawing/2014/main" id="{867FB909-65DA-4F45-9F7F-6C1D990D2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185" name="Rectangle 72">
            <a:extLst>
              <a:ext uri="{FF2B5EF4-FFF2-40B4-BE49-F238E27FC236}">
                <a16:creationId xmlns:a16="http://schemas.microsoft.com/office/drawing/2014/main" id="{A07631BA-3B11-B9DD-AED6-C7C148ADE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186" name="Rectangle 73">
            <a:extLst>
              <a:ext uri="{FF2B5EF4-FFF2-40B4-BE49-F238E27FC236}">
                <a16:creationId xmlns:a16="http://schemas.microsoft.com/office/drawing/2014/main" id="{598A4AD4-B449-34C5-0F60-9145CCFF0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187" name="Rectangle 74">
            <a:extLst>
              <a:ext uri="{FF2B5EF4-FFF2-40B4-BE49-F238E27FC236}">
                <a16:creationId xmlns:a16="http://schemas.microsoft.com/office/drawing/2014/main" id="{D86C2188-EE0E-2F22-7B50-3227A952D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4452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7188" name="Rectangle 75">
            <a:extLst>
              <a:ext uri="{FF2B5EF4-FFF2-40B4-BE49-F238E27FC236}">
                <a16:creationId xmlns:a16="http://schemas.microsoft.com/office/drawing/2014/main" id="{63FCB580-75BE-8AF1-F193-41805C6C2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189" name="Line 76">
            <a:extLst>
              <a:ext uri="{FF2B5EF4-FFF2-40B4-BE49-F238E27FC236}">
                <a16:creationId xmlns:a16="http://schemas.microsoft.com/office/drawing/2014/main" id="{E4761E06-D6A3-FEA3-49B3-3F025AE28E3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644525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190" name="Line 77">
            <a:extLst>
              <a:ext uri="{FF2B5EF4-FFF2-40B4-BE49-F238E27FC236}">
                <a16:creationId xmlns:a16="http://schemas.microsoft.com/office/drawing/2014/main" id="{F6095FE9-CEAE-18B1-F213-CF239340A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124618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191" name="Line 78">
            <a:extLst>
              <a:ext uri="{FF2B5EF4-FFF2-40B4-BE49-F238E27FC236}">
                <a16:creationId xmlns:a16="http://schemas.microsoft.com/office/drawing/2014/main" id="{A9C4F7EA-BDF2-B846-D01A-6D0D8C4397A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44633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192" name="Line 79">
            <a:extLst>
              <a:ext uri="{FF2B5EF4-FFF2-40B4-BE49-F238E27FC236}">
                <a16:creationId xmlns:a16="http://schemas.microsoft.com/office/drawing/2014/main" id="{AA046FD0-AFB3-5412-820E-13B37B755D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048000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193" name="Line 80">
            <a:extLst>
              <a:ext uri="{FF2B5EF4-FFF2-40B4-BE49-F238E27FC236}">
                <a16:creationId xmlns:a16="http://schemas.microsoft.com/office/drawing/2014/main" id="{0AAF750A-8BFA-F247-FC5C-366DF9906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6445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194" name="Line 81">
            <a:extLst>
              <a:ext uri="{FF2B5EF4-FFF2-40B4-BE49-F238E27FC236}">
                <a16:creationId xmlns:a16="http://schemas.microsoft.com/office/drawing/2014/main" id="{B479F8C7-935A-2FB0-A351-06AFF864A98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195" name="Line 82">
            <a:extLst>
              <a:ext uri="{FF2B5EF4-FFF2-40B4-BE49-F238E27FC236}">
                <a16:creationId xmlns:a16="http://schemas.microsoft.com/office/drawing/2014/main" id="{8F9D76C3-4870-4D70-9B24-865A5C1C7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6445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196" name="Line 83">
            <a:extLst>
              <a:ext uri="{FF2B5EF4-FFF2-40B4-BE49-F238E27FC236}">
                <a16:creationId xmlns:a16="http://schemas.microsoft.com/office/drawing/2014/main" id="{ED468052-090E-F9F7-7A63-19BE6E82DD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1846263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7197" name="Line 84">
            <a:extLst>
              <a:ext uri="{FF2B5EF4-FFF2-40B4-BE49-F238E27FC236}">
                <a16:creationId xmlns:a16="http://schemas.microsoft.com/office/drawing/2014/main" id="{B6A461CD-3378-D047-4C5F-C83A6E6D5F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7198" name="Line 85">
            <a:extLst>
              <a:ext uri="{FF2B5EF4-FFF2-40B4-BE49-F238E27FC236}">
                <a16:creationId xmlns:a16="http://schemas.microsoft.com/office/drawing/2014/main" id="{AB2F38A8-6CFC-03A3-68AD-CDD56892D5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7199" name="Rectangle 86">
            <a:extLst>
              <a:ext uri="{FF2B5EF4-FFF2-40B4-BE49-F238E27FC236}">
                <a16:creationId xmlns:a16="http://schemas.microsoft.com/office/drawing/2014/main" id="{251B371A-051C-C7BC-455E-F133BD3D4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414337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7200" name="Rectangle 87">
            <a:extLst>
              <a:ext uri="{FF2B5EF4-FFF2-40B4-BE49-F238E27FC236}">
                <a16:creationId xmlns:a16="http://schemas.microsoft.com/office/drawing/2014/main" id="{7BFB9032-57D3-866B-F5FF-4E03C246C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225" y="414337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7201" name="Rectangle 88">
            <a:extLst>
              <a:ext uri="{FF2B5EF4-FFF2-40B4-BE49-F238E27FC236}">
                <a16:creationId xmlns:a16="http://schemas.microsoft.com/office/drawing/2014/main" id="{C94C9FC4-1C86-ECF5-8C2A-8BEDF77CE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414337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7202" name="Rectangle 89">
            <a:extLst>
              <a:ext uri="{FF2B5EF4-FFF2-40B4-BE49-F238E27FC236}">
                <a16:creationId xmlns:a16="http://schemas.microsoft.com/office/drawing/2014/main" id="{83E641E2-CF78-222D-845B-C58E65AC9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3543300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203" name="Rectangle 90">
            <a:extLst>
              <a:ext uri="{FF2B5EF4-FFF2-40B4-BE49-F238E27FC236}">
                <a16:creationId xmlns:a16="http://schemas.microsoft.com/office/drawing/2014/main" id="{552442A1-F168-5633-E9D3-B67B424C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225" y="3543300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4</a:t>
            </a:r>
          </a:p>
        </p:txBody>
      </p:sp>
      <p:sp>
        <p:nvSpPr>
          <p:cNvPr id="7204" name="Rectangle 91">
            <a:extLst>
              <a:ext uri="{FF2B5EF4-FFF2-40B4-BE49-F238E27FC236}">
                <a16:creationId xmlns:a16="http://schemas.microsoft.com/office/drawing/2014/main" id="{88CA24E9-D198-C08F-FDF3-C80BD7E51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543300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7205" name="Rectangle 92">
            <a:extLst>
              <a:ext uri="{FF2B5EF4-FFF2-40B4-BE49-F238E27FC236}">
                <a16:creationId xmlns:a16="http://schemas.microsoft.com/office/drawing/2014/main" id="{1A90CEBC-04ED-3D16-8258-1FB376E38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29416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206" name="Rectangle 93">
            <a:extLst>
              <a:ext uri="{FF2B5EF4-FFF2-40B4-BE49-F238E27FC236}">
                <a16:creationId xmlns:a16="http://schemas.microsoft.com/office/drawing/2014/main" id="{0E20C4FA-3BC6-34CB-71D7-D873B364F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225" y="29416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207" name="Rectangle 94">
            <a:extLst>
              <a:ext uri="{FF2B5EF4-FFF2-40B4-BE49-F238E27FC236}">
                <a16:creationId xmlns:a16="http://schemas.microsoft.com/office/drawing/2014/main" id="{5BA4B6BE-F291-E1FA-8B69-CD1E9DF41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29416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208" name="Line 95">
            <a:extLst>
              <a:ext uri="{FF2B5EF4-FFF2-40B4-BE49-F238E27FC236}">
                <a16:creationId xmlns:a16="http://schemas.microsoft.com/office/drawing/2014/main" id="{A3898CE1-1203-ED9B-9ABE-36AA4B4E7E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25" y="294163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09" name="Line 96">
            <a:extLst>
              <a:ext uri="{FF2B5EF4-FFF2-40B4-BE49-F238E27FC236}">
                <a16:creationId xmlns:a16="http://schemas.microsoft.com/office/drawing/2014/main" id="{144FB8EA-F67F-CF09-C3C8-9D1545A5A9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25" y="35433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10" name="Line 97">
            <a:extLst>
              <a:ext uri="{FF2B5EF4-FFF2-40B4-BE49-F238E27FC236}">
                <a16:creationId xmlns:a16="http://schemas.microsoft.com/office/drawing/2014/main" id="{934DBB1A-0581-3F09-FEE1-0BC2BEC66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25" y="4143375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11" name="Line 98">
            <a:extLst>
              <a:ext uri="{FF2B5EF4-FFF2-40B4-BE49-F238E27FC236}">
                <a16:creationId xmlns:a16="http://schemas.microsoft.com/office/drawing/2014/main" id="{B207F88F-5E9B-B31A-DBB1-8042B26E4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25" y="474503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12" name="Line 99">
            <a:extLst>
              <a:ext uri="{FF2B5EF4-FFF2-40B4-BE49-F238E27FC236}">
                <a16:creationId xmlns:a16="http://schemas.microsoft.com/office/drawing/2014/main" id="{1DF8ADEA-A458-7084-48D4-754055428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25" y="2941638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13" name="Line 100">
            <a:extLst>
              <a:ext uri="{FF2B5EF4-FFF2-40B4-BE49-F238E27FC236}">
                <a16:creationId xmlns:a16="http://schemas.microsoft.com/office/drawing/2014/main" id="{CC199FE9-A826-CE68-487E-71FE3C8A6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5225" y="2941638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14" name="Line 101">
            <a:extLst>
              <a:ext uri="{FF2B5EF4-FFF2-40B4-BE49-F238E27FC236}">
                <a16:creationId xmlns:a16="http://schemas.microsoft.com/office/drawing/2014/main" id="{5901C3EA-5AB8-3BA0-D102-BF9C1A08B7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4825" y="2941638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15" name="Line 102">
            <a:extLst>
              <a:ext uri="{FF2B5EF4-FFF2-40B4-BE49-F238E27FC236}">
                <a16:creationId xmlns:a16="http://schemas.microsoft.com/office/drawing/2014/main" id="{2BD1C420-A5D6-AD32-76BB-73AB5CF98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425" y="2941638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16" name="Rectangle 103">
            <a:extLst>
              <a:ext uri="{FF2B5EF4-FFF2-40B4-BE49-F238E27FC236}">
                <a16:creationId xmlns:a16="http://schemas.microsoft.com/office/drawing/2014/main" id="{690FB520-5A17-96F0-A66C-47F4EB539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217" name="Rectangle 104">
            <a:extLst>
              <a:ext uri="{FF2B5EF4-FFF2-40B4-BE49-F238E27FC236}">
                <a16:creationId xmlns:a16="http://schemas.microsoft.com/office/drawing/2014/main" id="{E142CAC5-E928-B341-8E0E-1CA64E373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7218" name="Rectangle 105">
            <a:extLst>
              <a:ext uri="{FF2B5EF4-FFF2-40B4-BE49-F238E27FC236}">
                <a16:creationId xmlns:a16="http://schemas.microsoft.com/office/drawing/2014/main" id="{48524C17-1D26-C8F0-EC16-EDAD4A1D3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7219" name="Rectangle 106">
            <a:extLst>
              <a:ext uri="{FF2B5EF4-FFF2-40B4-BE49-F238E27FC236}">
                <a16:creationId xmlns:a16="http://schemas.microsoft.com/office/drawing/2014/main" id="{6FEC611C-9676-9525-BA57-3B6334DAE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220" name="Rectangle 107">
            <a:extLst>
              <a:ext uri="{FF2B5EF4-FFF2-40B4-BE49-F238E27FC236}">
                <a16:creationId xmlns:a16="http://schemas.microsoft.com/office/drawing/2014/main" id="{DCE6C5A0-4288-56F5-03F3-3E6758484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7221" name="Rectangle 108">
            <a:extLst>
              <a:ext uri="{FF2B5EF4-FFF2-40B4-BE49-F238E27FC236}">
                <a16:creationId xmlns:a16="http://schemas.microsoft.com/office/drawing/2014/main" id="{8B5E62CF-D607-F7E4-920A-73A54D361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7222" name="Rectangle 109">
            <a:extLst>
              <a:ext uri="{FF2B5EF4-FFF2-40B4-BE49-F238E27FC236}">
                <a16:creationId xmlns:a16="http://schemas.microsoft.com/office/drawing/2014/main" id="{48FB9AB0-A3AF-39B8-C5AF-8BA057519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223" name="Rectangle 110">
            <a:extLst>
              <a:ext uri="{FF2B5EF4-FFF2-40B4-BE49-F238E27FC236}">
                <a16:creationId xmlns:a16="http://schemas.microsoft.com/office/drawing/2014/main" id="{2D5D0E15-3776-4258-FD8C-2BAD23AD5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224" name="Rectangle 111">
            <a:extLst>
              <a:ext uri="{FF2B5EF4-FFF2-40B4-BE49-F238E27FC236}">
                <a16:creationId xmlns:a16="http://schemas.microsoft.com/office/drawing/2014/main" id="{19A125CF-1CF4-768F-4F7C-0E9843A25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7225" name="Line 112">
            <a:extLst>
              <a:ext uri="{FF2B5EF4-FFF2-40B4-BE49-F238E27FC236}">
                <a16:creationId xmlns:a16="http://schemas.microsoft.com/office/drawing/2014/main" id="{1884AFFD-1810-B746-7625-BB8F10F85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5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26" name="Line 113">
            <a:extLst>
              <a:ext uri="{FF2B5EF4-FFF2-40B4-BE49-F238E27FC236}">
                <a16:creationId xmlns:a16="http://schemas.microsoft.com/office/drawing/2014/main" id="{09A2FF62-C657-FC29-B522-2221CAE4EF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1246188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27" name="Line 114">
            <a:extLst>
              <a:ext uri="{FF2B5EF4-FFF2-40B4-BE49-F238E27FC236}">
                <a16:creationId xmlns:a16="http://schemas.microsoft.com/office/drawing/2014/main" id="{2AAF92CD-B594-95E4-CDD7-6D62CC7589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1846263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28" name="Line 115">
            <a:extLst>
              <a:ext uri="{FF2B5EF4-FFF2-40B4-BE49-F238E27FC236}">
                <a16:creationId xmlns:a16="http://schemas.microsoft.com/office/drawing/2014/main" id="{9A7E58BC-2CC3-76D4-B5E5-D6F6491A7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24479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29" name="Line 116">
            <a:extLst>
              <a:ext uri="{FF2B5EF4-FFF2-40B4-BE49-F238E27FC236}">
                <a16:creationId xmlns:a16="http://schemas.microsoft.com/office/drawing/2014/main" id="{721CD34B-B04D-5873-5AD7-5A73F1E25F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45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30" name="Line 117">
            <a:extLst>
              <a:ext uri="{FF2B5EF4-FFF2-40B4-BE49-F238E27FC236}">
                <a16:creationId xmlns:a16="http://schemas.microsoft.com/office/drawing/2014/main" id="{8AFC9968-B03B-0101-FBEC-FE14E453F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6445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31" name="Line 118">
            <a:extLst>
              <a:ext uri="{FF2B5EF4-FFF2-40B4-BE49-F238E27FC236}">
                <a16:creationId xmlns:a16="http://schemas.microsoft.com/office/drawing/2014/main" id="{709F96C5-B4EE-6641-3EF5-ACD9AFBD6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6445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32" name="Line 119">
            <a:extLst>
              <a:ext uri="{FF2B5EF4-FFF2-40B4-BE49-F238E27FC236}">
                <a16:creationId xmlns:a16="http://schemas.microsoft.com/office/drawing/2014/main" id="{42F6ED39-900E-B7D5-4293-61171C111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445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7233" name="Rectangle 120">
            <a:extLst>
              <a:ext uri="{FF2B5EF4-FFF2-40B4-BE49-F238E27FC236}">
                <a16:creationId xmlns:a16="http://schemas.microsoft.com/office/drawing/2014/main" id="{9DB66FA8-30D1-AF7D-616B-BE8FA5789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050" y="3540125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7234" name="Rectangle 121">
            <a:extLst>
              <a:ext uri="{FF2B5EF4-FFF2-40B4-BE49-F238E27FC236}">
                <a16:creationId xmlns:a16="http://schemas.microsoft.com/office/drawing/2014/main" id="{BD85316C-CB69-9A4E-EB7F-E98B49BBF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438" y="3540125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23" name="Text Box 78">
            <a:extLst>
              <a:ext uri="{FF2B5EF4-FFF2-40B4-BE49-F238E27FC236}">
                <a16:creationId xmlns:a16="http://schemas.microsoft.com/office/drawing/2014/main" id="{DFFB41DE-B096-4438-D6A4-5F9D5B888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049963"/>
            <a:ext cx="21018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Input Image, 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f</a:t>
            </a:r>
          </a:p>
        </p:txBody>
      </p:sp>
      <p:sp>
        <p:nvSpPr>
          <p:cNvPr id="124" name="Text Box 78">
            <a:extLst>
              <a:ext uri="{FF2B5EF4-FFF2-40B4-BE49-F238E27FC236}">
                <a16:creationId xmlns:a16="http://schemas.microsoft.com/office/drawing/2014/main" id="{EC25480B-ADD1-7C9D-F554-A563FD745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7213" y="4038600"/>
            <a:ext cx="14478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Output Image,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g</a:t>
            </a:r>
          </a:p>
        </p:txBody>
      </p:sp>
      <p:sp>
        <p:nvSpPr>
          <p:cNvPr id="125" name="Text Box 4">
            <a:extLst>
              <a:ext uri="{FF2B5EF4-FFF2-40B4-BE49-F238E27FC236}">
                <a16:creationId xmlns:a16="http://schemas.microsoft.com/office/drawing/2014/main" id="{F35A795A-29F1-64E2-85EC-B71394D84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>
                <a:latin typeface="+mj-lt"/>
              </a:rPr>
              <a:t>Convolution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3">
            <a:extLst>
              <a:ext uri="{FF2B5EF4-FFF2-40B4-BE49-F238E27FC236}">
                <a16:creationId xmlns:a16="http://schemas.microsoft.com/office/drawing/2014/main" id="{4EDF1A27-BD2F-C891-CCAE-76E192D9A9E3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494088"/>
            <a:ext cx="2438400" cy="2403475"/>
            <a:chOff x="1104" y="1824"/>
            <a:chExt cx="1536" cy="1514"/>
          </a:xfrm>
        </p:grpSpPr>
        <p:sp>
          <p:nvSpPr>
            <p:cNvPr id="8288" name="Rectangle 4">
              <a:extLst>
                <a:ext uri="{FF2B5EF4-FFF2-40B4-BE49-F238E27FC236}">
                  <a16:creationId xmlns:a16="http://schemas.microsoft.com/office/drawing/2014/main" id="{8F20D8A1-AF97-1280-762F-9048F95A1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8289" name="Rectangle 5">
              <a:extLst>
                <a:ext uri="{FF2B5EF4-FFF2-40B4-BE49-F238E27FC236}">
                  <a16:creationId xmlns:a16="http://schemas.microsoft.com/office/drawing/2014/main" id="{B8343D58-21BB-C302-DD96-65546E405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8290" name="Rectangle 6">
              <a:extLst>
                <a:ext uri="{FF2B5EF4-FFF2-40B4-BE49-F238E27FC236}">
                  <a16:creationId xmlns:a16="http://schemas.microsoft.com/office/drawing/2014/main" id="{C7CE8C55-7FA1-E21C-064F-9FBBBE4AF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8291" name="Rectangle 7">
              <a:extLst>
                <a:ext uri="{FF2B5EF4-FFF2-40B4-BE49-F238E27FC236}">
                  <a16:creationId xmlns:a16="http://schemas.microsoft.com/office/drawing/2014/main" id="{99B6D15B-85D8-8AAE-AFE6-8B61A5CDF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8292" name="Rectangle 8">
              <a:extLst>
                <a:ext uri="{FF2B5EF4-FFF2-40B4-BE49-F238E27FC236}">
                  <a16:creationId xmlns:a16="http://schemas.microsoft.com/office/drawing/2014/main" id="{D1354F33-D68D-FFD4-9F74-1CD5DDF4F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8293" name="Rectangle 9">
              <a:extLst>
                <a:ext uri="{FF2B5EF4-FFF2-40B4-BE49-F238E27FC236}">
                  <a16:creationId xmlns:a16="http://schemas.microsoft.com/office/drawing/2014/main" id="{34F009BA-57AF-7932-7173-5079731E5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8294" name="Rectangle 10">
              <a:extLst>
                <a:ext uri="{FF2B5EF4-FFF2-40B4-BE49-F238E27FC236}">
                  <a16:creationId xmlns:a16="http://schemas.microsoft.com/office/drawing/2014/main" id="{74B206F2-0C5A-8236-E9D8-57376CFAA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8295" name="Rectangle 11">
              <a:extLst>
                <a:ext uri="{FF2B5EF4-FFF2-40B4-BE49-F238E27FC236}">
                  <a16:creationId xmlns:a16="http://schemas.microsoft.com/office/drawing/2014/main" id="{45975CB3-003F-5AED-21D3-EE06DB473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8296" name="Rectangle 12">
              <a:extLst>
                <a:ext uri="{FF2B5EF4-FFF2-40B4-BE49-F238E27FC236}">
                  <a16:creationId xmlns:a16="http://schemas.microsoft.com/office/drawing/2014/main" id="{B63AA37D-DF5F-FBCC-7A77-F80372723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8297" name="Rectangle 13">
              <a:extLst>
                <a:ext uri="{FF2B5EF4-FFF2-40B4-BE49-F238E27FC236}">
                  <a16:creationId xmlns:a16="http://schemas.microsoft.com/office/drawing/2014/main" id="{6A40C68B-B835-794E-C915-654ACC35B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8298" name="Rectangle 14">
              <a:extLst>
                <a:ext uri="{FF2B5EF4-FFF2-40B4-BE49-F238E27FC236}">
                  <a16:creationId xmlns:a16="http://schemas.microsoft.com/office/drawing/2014/main" id="{A5CDBB8D-1672-8968-34AE-397C3F03C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8299" name="Rectangle 15">
              <a:extLst>
                <a:ext uri="{FF2B5EF4-FFF2-40B4-BE49-F238E27FC236}">
                  <a16:creationId xmlns:a16="http://schemas.microsoft.com/office/drawing/2014/main" id="{4C831F4E-0F0F-136E-8A29-4DF3AF741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8300" name="Rectangle 16">
              <a:extLst>
                <a:ext uri="{FF2B5EF4-FFF2-40B4-BE49-F238E27FC236}">
                  <a16:creationId xmlns:a16="http://schemas.microsoft.com/office/drawing/2014/main" id="{3BB940E4-C803-2D00-DF4F-A26D6EAF6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8301" name="Rectangle 17">
              <a:extLst>
                <a:ext uri="{FF2B5EF4-FFF2-40B4-BE49-F238E27FC236}">
                  <a16:creationId xmlns:a16="http://schemas.microsoft.com/office/drawing/2014/main" id="{34867464-5DC1-9FE2-55AC-749604E31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8302" name="Rectangle 18">
              <a:extLst>
                <a:ext uri="{FF2B5EF4-FFF2-40B4-BE49-F238E27FC236}">
                  <a16:creationId xmlns:a16="http://schemas.microsoft.com/office/drawing/2014/main" id="{57A2808B-B128-4F20-A6C5-175E07ADA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8303" name="Rectangle 19">
              <a:extLst>
                <a:ext uri="{FF2B5EF4-FFF2-40B4-BE49-F238E27FC236}">
                  <a16:creationId xmlns:a16="http://schemas.microsoft.com/office/drawing/2014/main" id="{E63353C0-FE37-C222-E1DF-9D23A9AF5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8304" name="Line 20">
              <a:extLst>
                <a:ext uri="{FF2B5EF4-FFF2-40B4-BE49-F238E27FC236}">
                  <a16:creationId xmlns:a16="http://schemas.microsoft.com/office/drawing/2014/main" id="{DCDCCC04-0F44-400D-DF97-F23378446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305" name="Line 21">
              <a:extLst>
                <a:ext uri="{FF2B5EF4-FFF2-40B4-BE49-F238E27FC236}">
                  <a16:creationId xmlns:a16="http://schemas.microsoft.com/office/drawing/2014/main" id="{62EF1F25-7499-429C-E3DE-CCFD5F453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306" name="Line 22">
              <a:extLst>
                <a:ext uri="{FF2B5EF4-FFF2-40B4-BE49-F238E27FC236}">
                  <a16:creationId xmlns:a16="http://schemas.microsoft.com/office/drawing/2014/main" id="{4D661831-FAD5-6E95-7B50-EFB200F6B8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307" name="Line 23">
              <a:extLst>
                <a:ext uri="{FF2B5EF4-FFF2-40B4-BE49-F238E27FC236}">
                  <a16:creationId xmlns:a16="http://schemas.microsoft.com/office/drawing/2014/main" id="{10FB9111-EBBE-8E60-45D8-FAFE3E87E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308" name="Line 24">
              <a:extLst>
                <a:ext uri="{FF2B5EF4-FFF2-40B4-BE49-F238E27FC236}">
                  <a16:creationId xmlns:a16="http://schemas.microsoft.com/office/drawing/2014/main" id="{532FEC84-EB6D-11D3-6753-063BB9BC0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309" name="Line 25">
              <a:extLst>
                <a:ext uri="{FF2B5EF4-FFF2-40B4-BE49-F238E27FC236}">
                  <a16:creationId xmlns:a16="http://schemas.microsoft.com/office/drawing/2014/main" id="{3C97EAB5-B9FF-519D-8773-451DD1F6DC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310" name="Line 26">
              <a:extLst>
                <a:ext uri="{FF2B5EF4-FFF2-40B4-BE49-F238E27FC236}">
                  <a16:creationId xmlns:a16="http://schemas.microsoft.com/office/drawing/2014/main" id="{9A4C4C61-E714-9BEE-FD92-6EA19D8FF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311" name="Line 27">
              <a:extLst>
                <a:ext uri="{FF2B5EF4-FFF2-40B4-BE49-F238E27FC236}">
                  <a16:creationId xmlns:a16="http://schemas.microsoft.com/office/drawing/2014/main" id="{2E6B62AD-8E80-4804-570C-6E333E859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8312" name="Line 28">
              <a:extLst>
                <a:ext uri="{FF2B5EF4-FFF2-40B4-BE49-F238E27FC236}">
                  <a16:creationId xmlns:a16="http://schemas.microsoft.com/office/drawing/2014/main" id="{BAED7B98-AB7F-B87C-BF8F-AB15C3A4F6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8313" name="Line 29">
              <a:extLst>
                <a:ext uri="{FF2B5EF4-FFF2-40B4-BE49-F238E27FC236}">
                  <a16:creationId xmlns:a16="http://schemas.microsoft.com/office/drawing/2014/main" id="{5262BBC1-A516-6A08-E601-22B60444A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grpSp>
        <p:nvGrpSpPr>
          <p:cNvPr id="8195" name="Group 30">
            <a:extLst>
              <a:ext uri="{FF2B5EF4-FFF2-40B4-BE49-F238E27FC236}">
                <a16:creationId xmlns:a16="http://schemas.microsoft.com/office/drawing/2014/main" id="{BBBEE990-1EB5-157C-C4DC-E7D6F3243585}"/>
              </a:ext>
            </a:extLst>
          </p:cNvPr>
          <p:cNvGrpSpPr>
            <a:grpSpLocks/>
          </p:cNvGrpSpPr>
          <p:nvPr/>
        </p:nvGrpSpPr>
        <p:grpSpPr bwMode="auto">
          <a:xfrm>
            <a:off x="4241800" y="3494088"/>
            <a:ext cx="2438400" cy="2403475"/>
            <a:chOff x="3504" y="1824"/>
            <a:chExt cx="1536" cy="1514"/>
          </a:xfrm>
        </p:grpSpPr>
        <p:sp>
          <p:nvSpPr>
            <p:cNvPr id="8262" name="Rectangle 31">
              <a:extLst>
                <a:ext uri="{FF2B5EF4-FFF2-40B4-BE49-F238E27FC236}">
                  <a16:creationId xmlns:a16="http://schemas.microsoft.com/office/drawing/2014/main" id="{D7090620-44CC-05B6-120B-A7D568FC5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63" name="Rectangle 32">
              <a:extLst>
                <a:ext uri="{FF2B5EF4-FFF2-40B4-BE49-F238E27FC236}">
                  <a16:creationId xmlns:a16="http://schemas.microsoft.com/office/drawing/2014/main" id="{73B0285E-F7B4-F718-D089-96718C738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64" name="Rectangle 33">
              <a:extLst>
                <a:ext uri="{FF2B5EF4-FFF2-40B4-BE49-F238E27FC236}">
                  <a16:creationId xmlns:a16="http://schemas.microsoft.com/office/drawing/2014/main" id="{9CD1EE37-2C90-C3BB-93C0-8A17606E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65" name="Rectangle 34">
              <a:extLst>
                <a:ext uri="{FF2B5EF4-FFF2-40B4-BE49-F238E27FC236}">
                  <a16:creationId xmlns:a16="http://schemas.microsoft.com/office/drawing/2014/main" id="{36E0CFD7-BE4F-2255-77A6-7397AD799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8266" name="Rectangle 35">
              <a:extLst>
                <a:ext uri="{FF2B5EF4-FFF2-40B4-BE49-F238E27FC236}">
                  <a16:creationId xmlns:a16="http://schemas.microsoft.com/office/drawing/2014/main" id="{A4B14A31-E37D-2BD3-B3C6-EC464E39F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67" name="Rectangle 36">
              <a:extLst>
                <a:ext uri="{FF2B5EF4-FFF2-40B4-BE49-F238E27FC236}">
                  <a16:creationId xmlns:a16="http://schemas.microsoft.com/office/drawing/2014/main" id="{F96D846C-E5CB-A195-4E1C-1E6AFFB2A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68" name="Rectangle 37">
              <a:extLst>
                <a:ext uri="{FF2B5EF4-FFF2-40B4-BE49-F238E27FC236}">
                  <a16:creationId xmlns:a16="http://schemas.microsoft.com/office/drawing/2014/main" id="{B26930F4-1083-6D69-49A3-9053715CA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69" name="Rectangle 38">
              <a:extLst>
                <a:ext uri="{FF2B5EF4-FFF2-40B4-BE49-F238E27FC236}">
                  <a16:creationId xmlns:a16="http://schemas.microsoft.com/office/drawing/2014/main" id="{9CF8EF0B-BA77-5C3C-905B-C1F558D7C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8270" name="Rectangle 39">
              <a:extLst>
                <a:ext uri="{FF2B5EF4-FFF2-40B4-BE49-F238E27FC236}">
                  <a16:creationId xmlns:a16="http://schemas.microsoft.com/office/drawing/2014/main" id="{3038B7A4-935E-0686-54AA-CC44C8F20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71" name="Rectangle 40">
              <a:extLst>
                <a:ext uri="{FF2B5EF4-FFF2-40B4-BE49-F238E27FC236}">
                  <a16:creationId xmlns:a16="http://schemas.microsoft.com/office/drawing/2014/main" id="{EEF79F82-312F-0CD3-9767-62FA0948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72" name="Rectangle 41">
              <a:extLst>
                <a:ext uri="{FF2B5EF4-FFF2-40B4-BE49-F238E27FC236}">
                  <a16:creationId xmlns:a16="http://schemas.microsoft.com/office/drawing/2014/main" id="{DEF6C55A-52C1-181D-A193-CFBD0BEFF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73" name="Rectangle 42">
              <a:extLst>
                <a:ext uri="{FF2B5EF4-FFF2-40B4-BE49-F238E27FC236}">
                  <a16:creationId xmlns:a16="http://schemas.microsoft.com/office/drawing/2014/main" id="{42E879F2-57B3-65FA-CEDF-29FA7E9C8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74" name="Rectangle 43">
              <a:extLst>
                <a:ext uri="{FF2B5EF4-FFF2-40B4-BE49-F238E27FC236}">
                  <a16:creationId xmlns:a16="http://schemas.microsoft.com/office/drawing/2014/main" id="{B7F36BE6-95FB-454D-92D8-A5FE012C8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75" name="Rectangle 44">
              <a:extLst>
                <a:ext uri="{FF2B5EF4-FFF2-40B4-BE49-F238E27FC236}">
                  <a16:creationId xmlns:a16="http://schemas.microsoft.com/office/drawing/2014/main" id="{43B8A594-E445-A8D1-3802-DDECD9688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76" name="Rectangle 45">
              <a:extLst>
                <a:ext uri="{FF2B5EF4-FFF2-40B4-BE49-F238E27FC236}">
                  <a16:creationId xmlns:a16="http://schemas.microsoft.com/office/drawing/2014/main" id="{DB64AB87-0CD1-5634-F7D0-C60A07146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8277" name="Rectangle 46">
              <a:extLst>
                <a:ext uri="{FF2B5EF4-FFF2-40B4-BE49-F238E27FC236}">
                  <a16:creationId xmlns:a16="http://schemas.microsoft.com/office/drawing/2014/main" id="{BD976B3A-9DE6-3E04-DE19-E5677DF9C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8278" name="Line 47">
              <a:extLst>
                <a:ext uri="{FF2B5EF4-FFF2-40B4-BE49-F238E27FC236}">
                  <a16:creationId xmlns:a16="http://schemas.microsoft.com/office/drawing/2014/main" id="{0ABA5B6F-4550-2B51-3258-04EA0FCD7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279" name="Line 48">
              <a:extLst>
                <a:ext uri="{FF2B5EF4-FFF2-40B4-BE49-F238E27FC236}">
                  <a16:creationId xmlns:a16="http://schemas.microsoft.com/office/drawing/2014/main" id="{4D054738-908A-06FB-DBBA-547107FFE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280" name="Line 49">
              <a:extLst>
                <a:ext uri="{FF2B5EF4-FFF2-40B4-BE49-F238E27FC236}">
                  <a16:creationId xmlns:a16="http://schemas.microsoft.com/office/drawing/2014/main" id="{B2C896B7-4F5D-CE59-AC41-4D8B59CC9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281" name="Line 50">
              <a:extLst>
                <a:ext uri="{FF2B5EF4-FFF2-40B4-BE49-F238E27FC236}">
                  <a16:creationId xmlns:a16="http://schemas.microsoft.com/office/drawing/2014/main" id="{DCF248EF-D933-9034-2ED2-419E9540F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282" name="Line 51">
              <a:extLst>
                <a:ext uri="{FF2B5EF4-FFF2-40B4-BE49-F238E27FC236}">
                  <a16:creationId xmlns:a16="http://schemas.microsoft.com/office/drawing/2014/main" id="{03FA1B49-8BA6-81A3-4D75-3C131F884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283" name="Line 52">
              <a:extLst>
                <a:ext uri="{FF2B5EF4-FFF2-40B4-BE49-F238E27FC236}">
                  <a16:creationId xmlns:a16="http://schemas.microsoft.com/office/drawing/2014/main" id="{2D336E87-7A9C-6491-C1D7-CCF31B74B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284" name="Line 53">
              <a:extLst>
                <a:ext uri="{FF2B5EF4-FFF2-40B4-BE49-F238E27FC236}">
                  <a16:creationId xmlns:a16="http://schemas.microsoft.com/office/drawing/2014/main" id="{685AACFE-AACA-7100-F2E1-D6B6DBDAE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8285" name="Line 54">
              <a:extLst>
                <a:ext uri="{FF2B5EF4-FFF2-40B4-BE49-F238E27FC236}">
                  <a16:creationId xmlns:a16="http://schemas.microsoft.com/office/drawing/2014/main" id="{CE824F98-F8B8-B108-C06A-5B7F48254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8286" name="Line 55">
              <a:extLst>
                <a:ext uri="{FF2B5EF4-FFF2-40B4-BE49-F238E27FC236}">
                  <a16:creationId xmlns:a16="http://schemas.microsoft.com/office/drawing/2014/main" id="{D186B434-1787-89D9-1DF7-BC5B25F896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8287" name="Line 56">
              <a:extLst>
                <a:ext uri="{FF2B5EF4-FFF2-40B4-BE49-F238E27FC236}">
                  <a16:creationId xmlns:a16="http://schemas.microsoft.com/office/drawing/2014/main" id="{E89BA2BE-1414-BEC5-7303-89ED68145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sp>
        <p:nvSpPr>
          <p:cNvPr id="8196" name="AutoShape 59">
            <a:extLst>
              <a:ext uri="{FF2B5EF4-FFF2-40B4-BE49-F238E27FC236}">
                <a16:creationId xmlns:a16="http://schemas.microsoft.com/office/drawing/2014/main" id="{1B6C3269-3B0B-D019-38FC-FBEC7BA24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800" y="4713288"/>
            <a:ext cx="609600" cy="4572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8197" name="Rectangle 60">
            <a:extLst>
              <a:ext uri="{FF2B5EF4-FFF2-40B4-BE49-F238E27FC236}">
                <a16:creationId xmlns:a16="http://schemas.microsoft.com/office/drawing/2014/main" id="{6ACB253A-E7C6-A3F6-5BF3-AC4DD616F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87613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8198" name="Rectangle 61">
            <a:extLst>
              <a:ext uri="{FF2B5EF4-FFF2-40B4-BE49-F238E27FC236}">
                <a16:creationId xmlns:a16="http://schemas.microsoft.com/office/drawing/2014/main" id="{A70968D2-678B-0E9C-9E3D-59B935CCF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88753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199" name="Rectangle 62">
            <a:extLst>
              <a:ext uri="{FF2B5EF4-FFF2-40B4-BE49-F238E27FC236}">
                <a16:creationId xmlns:a16="http://schemas.microsoft.com/office/drawing/2014/main" id="{E9F85326-9C86-45F0-7EB2-7868598A3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12874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00" name="Rectangle 63">
            <a:extLst>
              <a:ext uri="{FF2B5EF4-FFF2-40B4-BE49-F238E27FC236}">
                <a16:creationId xmlns:a16="http://schemas.microsoft.com/office/drawing/2014/main" id="{EFBA9175-4BEC-18DE-ED5E-68A8CB59C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85800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201" name="Rectangle 64">
            <a:extLst>
              <a:ext uri="{FF2B5EF4-FFF2-40B4-BE49-F238E27FC236}">
                <a16:creationId xmlns:a16="http://schemas.microsoft.com/office/drawing/2014/main" id="{306B2DF9-C322-350D-3C4D-9F6928F4A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2487613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202" name="Rectangle 65">
            <a:extLst>
              <a:ext uri="{FF2B5EF4-FFF2-40B4-BE49-F238E27FC236}">
                <a16:creationId xmlns:a16="http://schemas.microsoft.com/office/drawing/2014/main" id="{87049A51-A0C8-ADAD-0265-36864518A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188753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03" name="Rectangle 66">
            <a:extLst>
              <a:ext uri="{FF2B5EF4-FFF2-40B4-BE49-F238E27FC236}">
                <a16:creationId xmlns:a16="http://schemas.microsoft.com/office/drawing/2014/main" id="{F3A3E4F5-BE58-1889-E588-6BDB264FD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12874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8204" name="Rectangle 67">
            <a:extLst>
              <a:ext uri="{FF2B5EF4-FFF2-40B4-BE49-F238E27FC236}">
                <a16:creationId xmlns:a16="http://schemas.microsoft.com/office/drawing/2014/main" id="{23B9F65F-4914-95CF-A1CF-0BCECA743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685800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205" name="Rectangle 68">
            <a:extLst>
              <a:ext uri="{FF2B5EF4-FFF2-40B4-BE49-F238E27FC236}">
                <a16:creationId xmlns:a16="http://schemas.microsoft.com/office/drawing/2014/main" id="{0988A7EE-AED8-86BC-5912-C17879EFC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2874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8206" name="Rectangle 69">
            <a:extLst>
              <a:ext uri="{FF2B5EF4-FFF2-40B4-BE49-F238E27FC236}">
                <a16:creationId xmlns:a16="http://schemas.microsoft.com/office/drawing/2014/main" id="{4E6D4A96-B607-23CF-C1D4-109DA0E3F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2874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207" name="Rectangle 70">
            <a:extLst>
              <a:ext uri="{FF2B5EF4-FFF2-40B4-BE49-F238E27FC236}">
                <a16:creationId xmlns:a16="http://schemas.microsoft.com/office/drawing/2014/main" id="{A12B4F94-7BA0-3C4D-7E0E-868C796D1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2487613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208" name="Rectangle 71">
            <a:extLst>
              <a:ext uri="{FF2B5EF4-FFF2-40B4-BE49-F238E27FC236}">
                <a16:creationId xmlns:a16="http://schemas.microsoft.com/office/drawing/2014/main" id="{355648CC-7492-1E4A-B5B4-A868E8ABB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487613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09" name="Rectangle 72">
            <a:extLst>
              <a:ext uri="{FF2B5EF4-FFF2-40B4-BE49-F238E27FC236}">
                <a16:creationId xmlns:a16="http://schemas.microsoft.com/office/drawing/2014/main" id="{C119569E-9ABF-36FE-0650-45621CBBE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88753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210" name="Rectangle 73">
            <a:extLst>
              <a:ext uri="{FF2B5EF4-FFF2-40B4-BE49-F238E27FC236}">
                <a16:creationId xmlns:a16="http://schemas.microsoft.com/office/drawing/2014/main" id="{62FF417B-B668-C54C-95FD-C76941B9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88753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211" name="Rectangle 74">
            <a:extLst>
              <a:ext uri="{FF2B5EF4-FFF2-40B4-BE49-F238E27FC236}">
                <a16:creationId xmlns:a16="http://schemas.microsoft.com/office/drawing/2014/main" id="{2715C1DF-381F-AAEA-656E-39D134372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85800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8212" name="Rectangle 75">
            <a:extLst>
              <a:ext uri="{FF2B5EF4-FFF2-40B4-BE49-F238E27FC236}">
                <a16:creationId xmlns:a16="http://schemas.microsoft.com/office/drawing/2014/main" id="{E374EA3D-DAF4-1A66-7307-CAB414B21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685800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213" name="Line 76">
            <a:extLst>
              <a:ext uri="{FF2B5EF4-FFF2-40B4-BE49-F238E27FC236}">
                <a16:creationId xmlns:a16="http://schemas.microsoft.com/office/drawing/2014/main" id="{934B9929-EC53-CC49-D09D-99D2CF6FB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685800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14" name="Line 77">
            <a:extLst>
              <a:ext uri="{FF2B5EF4-FFF2-40B4-BE49-F238E27FC236}">
                <a16:creationId xmlns:a16="http://schemas.microsoft.com/office/drawing/2014/main" id="{567205E5-8E9E-A293-BE2B-62AA6D4A03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1287463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15" name="Line 78">
            <a:extLst>
              <a:ext uri="{FF2B5EF4-FFF2-40B4-BE49-F238E27FC236}">
                <a16:creationId xmlns:a16="http://schemas.microsoft.com/office/drawing/2014/main" id="{61ED2119-E133-1D9D-60F2-E4BDFE86A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487613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16" name="Line 79">
            <a:extLst>
              <a:ext uri="{FF2B5EF4-FFF2-40B4-BE49-F238E27FC236}">
                <a16:creationId xmlns:a16="http://schemas.microsoft.com/office/drawing/2014/main" id="{882FF0D2-C009-CC93-8B2A-E6BD029B44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089275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17" name="Line 80">
            <a:extLst>
              <a:ext uri="{FF2B5EF4-FFF2-40B4-BE49-F238E27FC236}">
                <a16:creationId xmlns:a16="http://schemas.microsoft.com/office/drawing/2014/main" id="{79A63390-2839-9055-9BD8-2547C2C4F2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685800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18" name="Line 81">
            <a:extLst>
              <a:ext uri="{FF2B5EF4-FFF2-40B4-BE49-F238E27FC236}">
                <a16:creationId xmlns:a16="http://schemas.microsoft.com/office/drawing/2014/main" id="{A5106AD7-7A1D-4975-0FDA-D82AE94268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685800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19" name="Line 82">
            <a:extLst>
              <a:ext uri="{FF2B5EF4-FFF2-40B4-BE49-F238E27FC236}">
                <a16:creationId xmlns:a16="http://schemas.microsoft.com/office/drawing/2014/main" id="{61153035-0E35-7FDC-38D4-CEA524F33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685800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20" name="Line 83">
            <a:extLst>
              <a:ext uri="{FF2B5EF4-FFF2-40B4-BE49-F238E27FC236}">
                <a16:creationId xmlns:a16="http://schemas.microsoft.com/office/drawing/2014/main" id="{9309C1D1-0D64-09FB-979F-E44E2C9BA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188753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8221" name="Line 84">
            <a:extLst>
              <a:ext uri="{FF2B5EF4-FFF2-40B4-BE49-F238E27FC236}">
                <a16:creationId xmlns:a16="http://schemas.microsoft.com/office/drawing/2014/main" id="{64C8C717-0AFD-DA79-A85A-2224200E6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685800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8222" name="Line 85">
            <a:extLst>
              <a:ext uri="{FF2B5EF4-FFF2-40B4-BE49-F238E27FC236}">
                <a16:creationId xmlns:a16="http://schemas.microsoft.com/office/drawing/2014/main" id="{51CF7911-1100-426A-35A8-A0B34DFCA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685800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8223" name="Rectangle 86">
            <a:extLst>
              <a:ext uri="{FF2B5EF4-FFF2-40B4-BE49-F238E27FC236}">
                <a16:creationId xmlns:a16="http://schemas.microsoft.com/office/drawing/2014/main" id="{1A37F787-F522-B13E-24F7-DDBE6E3C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4097338"/>
            <a:ext cx="609600" cy="60166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8224" name="Rectangle 87">
            <a:extLst>
              <a:ext uri="{FF2B5EF4-FFF2-40B4-BE49-F238E27FC236}">
                <a16:creationId xmlns:a16="http://schemas.microsoft.com/office/drawing/2014/main" id="{2EED3131-DF4F-E3F6-3489-525E43099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025" y="4097338"/>
            <a:ext cx="609600" cy="60166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-3</a:t>
            </a:r>
          </a:p>
        </p:txBody>
      </p:sp>
      <p:sp>
        <p:nvSpPr>
          <p:cNvPr id="8225" name="Rectangle 88">
            <a:extLst>
              <a:ext uri="{FF2B5EF4-FFF2-40B4-BE49-F238E27FC236}">
                <a16:creationId xmlns:a16="http://schemas.microsoft.com/office/drawing/2014/main" id="{A2EE07B7-BB9E-0F68-F637-DDEF64379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4097338"/>
            <a:ext cx="609600" cy="60166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8226" name="Rectangle 89">
            <a:extLst>
              <a:ext uri="{FF2B5EF4-FFF2-40B4-BE49-F238E27FC236}">
                <a16:creationId xmlns:a16="http://schemas.microsoft.com/office/drawing/2014/main" id="{2DE2EBEA-8455-D99D-EE60-E9EDC9519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34972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8227" name="Rectangle 90">
            <a:extLst>
              <a:ext uri="{FF2B5EF4-FFF2-40B4-BE49-F238E27FC236}">
                <a16:creationId xmlns:a16="http://schemas.microsoft.com/office/drawing/2014/main" id="{38BB7793-7CE9-1B52-BA9B-746A91B1E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025" y="34972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4</a:t>
            </a:r>
          </a:p>
        </p:txBody>
      </p:sp>
      <p:sp>
        <p:nvSpPr>
          <p:cNvPr id="8228" name="Rectangle 91">
            <a:extLst>
              <a:ext uri="{FF2B5EF4-FFF2-40B4-BE49-F238E27FC236}">
                <a16:creationId xmlns:a16="http://schemas.microsoft.com/office/drawing/2014/main" id="{20AF0DB2-55B6-E152-7039-FEB2B8FF4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4972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8229" name="Rectangle 92">
            <a:extLst>
              <a:ext uri="{FF2B5EF4-FFF2-40B4-BE49-F238E27FC236}">
                <a16:creationId xmlns:a16="http://schemas.microsoft.com/office/drawing/2014/main" id="{F6BC21A1-A636-BE4E-352F-95B8B92B3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2895600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30" name="Rectangle 93">
            <a:extLst>
              <a:ext uri="{FF2B5EF4-FFF2-40B4-BE49-F238E27FC236}">
                <a16:creationId xmlns:a16="http://schemas.microsoft.com/office/drawing/2014/main" id="{E9E83C85-C030-D407-07A8-8CEC67390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025" y="2895600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31" name="Rectangle 94">
            <a:extLst>
              <a:ext uri="{FF2B5EF4-FFF2-40B4-BE49-F238E27FC236}">
                <a16:creationId xmlns:a16="http://schemas.microsoft.com/office/drawing/2014/main" id="{D187F57D-88CA-1760-EC5E-3BC1768A6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2895600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32" name="Line 95">
            <a:extLst>
              <a:ext uri="{FF2B5EF4-FFF2-40B4-BE49-F238E27FC236}">
                <a16:creationId xmlns:a16="http://schemas.microsoft.com/office/drawing/2014/main" id="{F6899C99-C512-4053-54B8-149A6159E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5" y="28956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33" name="Line 96">
            <a:extLst>
              <a:ext uri="{FF2B5EF4-FFF2-40B4-BE49-F238E27FC236}">
                <a16:creationId xmlns:a16="http://schemas.microsoft.com/office/drawing/2014/main" id="{C1660BCB-D7DA-358A-6276-FDFA3F893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5" y="3497263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34" name="Line 97">
            <a:extLst>
              <a:ext uri="{FF2B5EF4-FFF2-40B4-BE49-F238E27FC236}">
                <a16:creationId xmlns:a16="http://schemas.microsoft.com/office/drawing/2014/main" id="{34E826EB-812E-BA74-CF98-3E7DD21288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5" y="4097338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35" name="Line 98">
            <a:extLst>
              <a:ext uri="{FF2B5EF4-FFF2-40B4-BE49-F238E27FC236}">
                <a16:creationId xmlns:a16="http://schemas.microsoft.com/office/drawing/2014/main" id="{0FA8B3CD-75F7-4B5C-ECA2-AE41D2735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5" y="4699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36" name="Line 99">
            <a:extLst>
              <a:ext uri="{FF2B5EF4-FFF2-40B4-BE49-F238E27FC236}">
                <a16:creationId xmlns:a16="http://schemas.microsoft.com/office/drawing/2014/main" id="{65ED2CA3-960A-493F-A8A4-263A9DCA2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5" y="2895600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37" name="Line 100">
            <a:extLst>
              <a:ext uri="{FF2B5EF4-FFF2-40B4-BE49-F238E27FC236}">
                <a16:creationId xmlns:a16="http://schemas.microsoft.com/office/drawing/2014/main" id="{1443AD42-F1B2-B6F3-53A4-07A894464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025" y="2895600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38" name="Line 101">
            <a:extLst>
              <a:ext uri="{FF2B5EF4-FFF2-40B4-BE49-F238E27FC236}">
                <a16:creationId xmlns:a16="http://schemas.microsoft.com/office/drawing/2014/main" id="{1E34E751-60C9-AA34-3645-4322F1062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6625" y="2895600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39" name="Line 102">
            <a:extLst>
              <a:ext uri="{FF2B5EF4-FFF2-40B4-BE49-F238E27FC236}">
                <a16:creationId xmlns:a16="http://schemas.microsoft.com/office/drawing/2014/main" id="{FAA52D6C-302B-83A6-FAA3-AAF37364C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6225" y="2895600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40" name="Rectangle 103">
            <a:extLst>
              <a:ext uri="{FF2B5EF4-FFF2-40B4-BE49-F238E27FC236}">
                <a16:creationId xmlns:a16="http://schemas.microsoft.com/office/drawing/2014/main" id="{CDD41777-F0A9-80A8-C9A6-5F1624807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8875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41" name="Rectangle 104">
            <a:extLst>
              <a:ext uri="{FF2B5EF4-FFF2-40B4-BE49-F238E27FC236}">
                <a16:creationId xmlns:a16="http://schemas.microsoft.com/office/drawing/2014/main" id="{A27E3915-A4E8-4263-0C5A-A25DB62DC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875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8242" name="Rectangle 105">
            <a:extLst>
              <a:ext uri="{FF2B5EF4-FFF2-40B4-BE49-F238E27FC236}">
                <a16:creationId xmlns:a16="http://schemas.microsoft.com/office/drawing/2014/main" id="{A488DDE6-C160-47F6-68E6-B4CBB601F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8875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8243" name="Rectangle 106">
            <a:extLst>
              <a:ext uri="{FF2B5EF4-FFF2-40B4-BE49-F238E27FC236}">
                <a16:creationId xmlns:a16="http://schemas.microsoft.com/office/drawing/2014/main" id="{DCB99135-E64C-AEFF-44F9-E27B13DBE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287463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44" name="Rectangle 107">
            <a:extLst>
              <a:ext uri="{FF2B5EF4-FFF2-40B4-BE49-F238E27FC236}">
                <a16:creationId xmlns:a16="http://schemas.microsoft.com/office/drawing/2014/main" id="{AA9B3238-E6E7-BC1C-F593-A23274E6D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87463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8245" name="Rectangle 108">
            <a:extLst>
              <a:ext uri="{FF2B5EF4-FFF2-40B4-BE49-F238E27FC236}">
                <a16:creationId xmlns:a16="http://schemas.microsoft.com/office/drawing/2014/main" id="{AA22B71F-C3DC-6A38-5330-DE0AC59FC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87463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8246" name="Rectangle 109">
            <a:extLst>
              <a:ext uri="{FF2B5EF4-FFF2-40B4-BE49-F238E27FC236}">
                <a16:creationId xmlns:a16="http://schemas.microsoft.com/office/drawing/2014/main" id="{CB938A05-69A2-A439-89D4-7933693F0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685800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47" name="Rectangle 110">
            <a:extLst>
              <a:ext uri="{FF2B5EF4-FFF2-40B4-BE49-F238E27FC236}">
                <a16:creationId xmlns:a16="http://schemas.microsoft.com/office/drawing/2014/main" id="{16FF08FB-B4B2-DAE7-1428-3FBCF0138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85800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48" name="Rectangle 111">
            <a:extLst>
              <a:ext uri="{FF2B5EF4-FFF2-40B4-BE49-F238E27FC236}">
                <a16:creationId xmlns:a16="http://schemas.microsoft.com/office/drawing/2014/main" id="{4C88BD69-066D-ED45-370D-E8FD96976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85800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8249" name="Line 112">
            <a:extLst>
              <a:ext uri="{FF2B5EF4-FFF2-40B4-BE49-F238E27FC236}">
                <a16:creationId xmlns:a16="http://schemas.microsoft.com/office/drawing/2014/main" id="{7EC1CC7C-3BD8-17D1-7318-2199C5C0A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8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50" name="Line 113">
            <a:extLst>
              <a:ext uri="{FF2B5EF4-FFF2-40B4-BE49-F238E27FC236}">
                <a16:creationId xmlns:a16="http://schemas.microsoft.com/office/drawing/2014/main" id="{AFD53BE9-2A01-1FE2-C64E-ADCCC0F5A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1287463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51" name="Line 114">
            <a:extLst>
              <a:ext uri="{FF2B5EF4-FFF2-40B4-BE49-F238E27FC236}">
                <a16:creationId xmlns:a16="http://schemas.microsoft.com/office/drawing/2014/main" id="{29DFFA7A-51AE-D147-307E-733CD81B8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1887538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52" name="Line 115">
            <a:extLst>
              <a:ext uri="{FF2B5EF4-FFF2-40B4-BE49-F238E27FC236}">
                <a16:creationId xmlns:a16="http://schemas.microsoft.com/office/drawing/2014/main" id="{0B03B560-3C7B-A1EE-F8BB-B08FA25AE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24892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53" name="Line 116">
            <a:extLst>
              <a:ext uri="{FF2B5EF4-FFF2-40B4-BE49-F238E27FC236}">
                <a16:creationId xmlns:a16="http://schemas.microsoft.com/office/drawing/2014/main" id="{EFDE157F-E804-92A8-06AC-447639E27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85800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54" name="Line 117">
            <a:extLst>
              <a:ext uri="{FF2B5EF4-FFF2-40B4-BE49-F238E27FC236}">
                <a16:creationId xmlns:a16="http://schemas.microsoft.com/office/drawing/2014/main" id="{FEB7910E-A081-FE02-834E-1B4DBC74E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685800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55" name="Line 118">
            <a:extLst>
              <a:ext uri="{FF2B5EF4-FFF2-40B4-BE49-F238E27FC236}">
                <a16:creationId xmlns:a16="http://schemas.microsoft.com/office/drawing/2014/main" id="{E331099D-9A9D-668D-BD58-516263929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685800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56" name="Line 119">
            <a:extLst>
              <a:ext uri="{FF2B5EF4-FFF2-40B4-BE49-F238E27FC236}">
                <a16:creationId xmlns:a16="http://schemas.microsoft.com/office/drawing/2014/main" id="{EDE95E23-9B4E-AB80-4C5B-3564094E6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685800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8257" name="Rectangle 120">
            <a:extLst>
              <a:ext uri="{FF2B5EF4-FFF2-40B4-BE49-F238E27FC236}">
                <a16:creationId xmlns:a16="http://schemas.microsoft.com/office/drawing/2014/main" id="{3B25420D-C723-F53E-A69E-4BD281C21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850" y="3494088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8258" name="Rectangle 121">
            <a:extLst>
              <a:ext uri="{FF2B5EF4-FFF2-40B4-BE49-F238E27FC236}">
                <a16:creationId xmlns:a16="http://schemas.microsoft.com/office/drawing/2014/main" id="{497DF570-2E1C-F4A2-1F0E-E719897EE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3494088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23" name="Text Box 78">
            <a:extLst>
              <a:ext uri="{FF2B5EF4-FFF2-40B4-BE49-F238E27FC236}">
                <a16:creationId xmlns:a16="http://schemas.microsoft.com/office/drawing/2014/main" id="{8A9E9FC6-1C15-6D82-D4B5-F71256EE7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6019800"/>
            <a:ext cx="2101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Input Image, 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f</a:t>
            </a:r>
          </a:p>
        </p:txBody>
      </p:sp>
      <p:sp>
        <p:nvSpPr>
          <p:cNvPr id="124" name="Text Box 78">
            <a:extLst>
              <a:ext uri="{FF2B5EF4-FFF2-40B4-BE49-F238E27FC236}">
                <a16:creationId xmlns:a16="http://schemas.microsoft.com/office/drawing/2014/main" id="{2BD42E9A-91C1-362F-39DF-23A46E11A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5" y="4008438"/>
            <a:ext cx="1447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Output Image,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g</a:t>
            </a:r>
          </a:p>
        </p:txBody>
      </p:sp>
      <p:sp>
        <p:nvSpPr>
          <p:cNvPr id="125" name="Text Box 4">
            <a:extLst>
              <a:ext uri="{FF2B5EF4-FFF2-40B4-BE49-F238E27FC236}">
                <a16:creationId xmlns:a16="http://schemas.microsoft.com/office/drawing/2014/main" id="{71681051-1757-05D8-D6F0-F50A67225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>
                <a:latin typeface="+mj-lt"/>
              </a:rPr>
              <a:t>Convolution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3">
            <a:extLst>
              <a:ext uri="{FF2B5EF4-FFF2-40B4-BE49-F238E27FC236}">
                <a16:creationId xmlns:a16="http://schemas.microsoft.com/office/drawing/2014/main" id="{F10F03B8-9CA0-E475-C16C-DDA21239879E}"/>
              </a:ext>
            </a:extLst>
          </p:cNvPr>
          <p:cNvGrpSpPr>
            <a:grpSpLocks/>
          </p:cNvGrpSpPr>
          <p:nvPr/>
        </p:nvGrpSpPr>
        <p:grpSpPr bwMode="auto">
          <a:xfrm>
            <a:off x="330200" y="3540125"/>
            <a:ext cx="2438400" cy="2403475"/>
            <a:chOff x="1104" y="1824"/>
            <a:chExt cx="1536" cy="1514"/>
          </a:xfrm>
        </p:grpSpPr>
        <p:sp>
          <p:nvSpPr>
            <p:cNvPr id="9312" name="Rectangle 4">
              <a:extLst>
                <a:ext uri="{FF2B5EF4-FFF2-40B4-BE49-F238E27FC236}">
                  <a16:creationId xmlns:a16="http://schemas.microsoft.com/office/drawing/2014/main" id="{34D83A7B-A9B1-3194-9B25-FD7F98668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9313" name="Rectangle 5">
              <a:extLst>
                <a:ext uri="{FF2B5EF4-FFF2-40B4-BE49-F238E27FC236}">
                  <a16:creationId xmlns:a16="http://schemas.microsoft.com/office/drawing/2014/main" id="{9D0B356F-0A55-C7BE-4E7E-7191BB60D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9314" name="Rectangle 6">
              <a:extLst>
                <a:ext uri="{FF2B5EF4-FFF2-40B4-BE49-F238E27FC236}">
                  <a16:creationId xmlns:a16="http://schemas.microsoft.com/office/drawing/2014/main" id="{DFA79C2F-F66D-DD7E-379B-225AF9FD6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9315" name="Rectangle 7">
              <a:extLst>
                <a:ext uri="{FF2B5EF4-FFF2-40B4-BE49-F238E27FC236}">
                  <a16:creationId xmlns:a16="http://schemas.microsoft.com/office/drawing/2014/main" id="{17962BCB-A204-C4EC-A5C4-7EA17D545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9316" name="Rectangle 8">
              <a:extLst>
                <a:ext uri="{FF2B5EF4-FFF2-40B4-BE49-F238E27FC236}">
                  <a16:creationId xmlns:a16="http://schemas.microsoft.com/office/drawing/2014/main" id="{F1C5777E-8EB9-2514-4FE2-41A0B3776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9317" name="Rectangle 9">
              <a:extLst>
                <a:ext uri="{FF2B5EF4-FFF2-40B4-BE49-F238E27FC236}">
                  <a16:creationId xmlns:a16="http://schemas.microsoft.com/office/drawing/2014/main" id="{D3DEE6DA-819B-1857-5BC7-7A03519F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9318" name="Rectangle 10">
              <a:extLst>
                <a:ext uri="{FF2B5EF4-FFF2-40B4-BE49-F238E27FC236}">
                  <a16:creationId xmlns:a16="http://schemas.microsoft.com/office/drawing/2014/main" id="{398C2928-3232-D58D-67F2-0E57E294F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9319" name="Rectangle 11">
              <a:extLst>
                <a:ext uri="{FF2B5EF4-FFF2-40B4-BE49-F238E27FC236}">
                  <a16:creationId xmlns:a16="http://schemas.microsoft.com/office/drawing/2014/main" id="{A23CF37C-7FAC-BA8D-1E88-31428013D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9320" name="Rectangle 12">
              <a:extLst>
                <a:ext uri="{FF2B5EF4-FFF2-40B4-BE49-F238E27FC236}">
                  <a16:creationId xmlns:a16="http://schemas.microsoft.com/office/drawing/2014/main" id="{13762232-2865-EA4D-7647-50222A2C3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9321" name="Rectangle 13">
              <a:extLst>
                <a:ext uri="{FF2B5EF4-FFF2-40B4-BE49-F238E27FC236}">
                  <a16:creationId xmlns:a16="http://schemas.microsoft.com/office/drawing/2014/main" id="{144FD6D7-942E-C41D-8CE9-C85599E4C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9322" name="Rectangle 14">
              <a:extLst>
                <a:ext uri="{FF2B5EF4-FFF2-40B4-BE49-F238E27FC236}">
                  <a16:creationId xmlns:a16="http://schemas.microsoft.com/office/drawing/2014/main" id="{01EA84F5-86DE-538A-3607-22337670F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9323" name="Rectangle 15">
              <a:extLst>
                <a:ext uri="{FF2B5EF4-FFF2-40B4-BE49-F238E27FC236}">
                  <a16:creationId xmlns:a16="http://schemas.microsoft.com/office/drawing/2014/main" id="{8610FED3-DA15-52CF-D726-7BE56B57E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9324" name="Rectangle 16">
              <a:extLst>
                <a:ext uri="{FF2B5EF4-FFF2-40B4-BE49-F238E27FC236}">
                  <a16:creationId xmlns:a16="http://schemas.microsoft.com/office/drawing/2014/main" id="{0B57F9EA-766F-0895-025C-21867A860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9325" name="Rectangle 17">
              <a:extLst>
                <a:ext uri="{FF2B5EF4-FFF2-40B4-BE49-F238E27FC236}">
                  <a16:creationId xmlns:a16="http://schemas.microsoft.com/office/drawing/2014/main" id="{D54FD6C7-D7AD-81D1-A3CA-819628FC2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9326" name="Rectangle 18">
              <a:extLst>
                <a:ext uri="{FF2B5EF4-FFF2-40B4-BE49-F238E27FC236}">
                  <a16:creationId xmlns:a16="http://schemas.microsoft.com/office/drawing/2014/main" id="{D9A0F462-5955-083E-BBD8-6B32133CD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9327" name="Rectangle 19">
              <a:extLst>
                <a:ext uri="{FF2B5EF4-FFF2-40B4-BE49-F238E27FC236}">
                  <a16:creationId xmlns:a16="http://schemas.microsoft.com/office/drawing/2014/main" id="{75F04B4B-F9F0-0075-2EDC-99069F301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9328" name="Line 20">
              <a:extLst>
                <a:ext uri="{FF2B5EF4-FFF2-40B4-BE49-F238E27FC236}">
                  <a16:creationId xmlns:a16="http://schemas.microsoft.com/office/drawing/2014/main" id="{4F77147B-612B-4301-CD8D-B8100FC32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29" name="Line 21">
              <a:extLst>
                <a:ext uri="{FF2B5EF4-FFF2-40B4-BE49-F238E27FC236}">
                  <a16:creationId xmlns:a16="http://schemas.microsoft.com/office/drawing/2014/main" id="{AB8A6707-D5C9-6991-A2D4-3384179A6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30" name="Line 22">
              <a:extLst>
                <a:ext uri="{FF2B5EF4-FFF2-40B4-BE49-F238E27FC236}">
                  <a16:creationId xmlns:a16="http://schemas.microsoft.com/office/drawing/2014/main" id="{3244AD7F-EA24-35FD-AC00-0020DF8D8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31" name="Line 23">
              <a:extLst>
                <a:ext uri="{FF2B5EF4-FFF2-40B4-BE49-F238E27FC236}">
                  <a16:creationId xmlns:a16="http://schemas.microsoft.com/office/drawing/2014/main" id="{5BC88C73-C4DA-20CB-3B63-76DBC6018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32" name="Line 24">
              <a:extLst>
                <a:ext uri="{FF2B5EF4-FFF2-40B4-BE49-F238E27FC236}">
                  <a16:creationId xmlns:a16="http://schemas.microsoft.com/office/drawing/2014/main" id="{EADDA85B-90E3-FC11-327E-9C53F76E4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33" name="Line 25">
              <a:extLst>
                <a:ext uri="{FF2B5EF4-FFF2-40B4-BE49-F238E27FC236}">
                  <a16:creationId xmlns:a16="http://schemas.microsoft.com/office/drawing/2014/main" id="{79B52A39-9703-84C5-0A11-CA09F7224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34" name="Line 26">
              <a:extLst>
                <a:ext uri="{FF2B5EF4-FFF2-40B4-BE49-F238E27FC236}">
                  <a16:creationId xmlns:a16="http://schemas.microsoft.com/office/drawing/2014/main" id="{2AF34627-8D66-5757-ABE9-A49F54E08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35" name="Line 27">
              <a:extLst>
                <a:ext uri="{FF2B5EF4-FFF2-40B4-BE49-F238E27FC236}">
                  <a16:creationId xmlns:a16="http://schemas.microsoft.com/office/drawing/2014/main" id="{AE792DD3-52F9-1E18-643A-CA89CF6F1A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9336" name="Line 28">
              <a:extLst>
                <a:ext uri="{FF2B5EF4-FFF2-40B4-BE49-F238E27FC236}">
                  <a16:creationId xmlns:a16="http://schemas.microsoft.com/office/drawing/2014/main" id="{2A6CEB4D-096F-CA7E-08B6-91ABB003D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9337" name="Line 29">
              <a:extLst>
                <a:ext uri="{FF2B5EF4-FFF2-40B4-BE49-F238E27FC236}">
                  <a16:creationId xmlns:a16="http://schemas.microsoft.com/office/drawing/2014/main" id="{64AB3CA5-4CAE-DD10-6599-054B5965B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grpSp>
        <p:nvGrpSpPr>
          <p:cNvPr id="9219" name="Group 30">
            <a:extLst>
              <a:ext uri="{FF2B5EF4-FFF2-40B4-BE49-F238E27FC236}">
                <a16:creationId xmlns:a16="http://schemas.microsoft.com/office/drawing/2014/main" id="{20D8F637-1257-3EE1-AF14-524D2DC90F64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540125"/>
            <a:ext cx="2438400" cy="2403475"/>
            <a:chOff x="3504" y="1824"/>
            <a:chExt cx="1536" cy="1514"/>
          </a:xfrm>
        </p:grpSpPr>
        <p:sp>
          <p:nvSpPr>
            <p:cNvPr id="9286" name="Rectangle 31">
              <a:extLst>
                <a:ext uri="{FF2B5EF4-FFF2-40B4-BE49-F238E27FC236}">
                  <a16:creationId xmlns:a16="http://schemas.microsoft.com/office/drawing/2014/main" id="{AECA8631-9528-069A-9117-B86707348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87" name="Rectangle 32">
              <a:extLst>
                <a:ext uri="{FF2B5EF4-FFF2-40B4-BE49-F238E27FC236}">
                  <a16:creationId xmlns:a16="http://schemas.microsoft.com/office/drawing/2014/main" id="{F92CFFD1-9E86-AD00-B736-0BA11EBAD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88" name="Rectangle 33">
              <a:extLst>
                <a:ext uri="{FF2B5EF4-FFF2-40B4-BE49-F238E27FC236}">
                  <a16:creationId xmlns:a16="http://schemas.microsoft.com/office/drawing/2014/main" id="{0602912E-F66F-CEB8-8C65-ACEA6A77F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89" name="Rectangle 34">
              <a:extLst>
                <a:ext uri="{FF2B5EF4-FFF2-40B4-BE49-F238E27FC236}">
                  <a16:creationId xmlns:a16="http://schemas.microsoft.com/office/drawing/2014/main" id="{ADF77B4F-5090-C48D-BDFC-A9B3E7948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9290" name="Rectangle 35">
              <a:extLst>
                <a:ext uri="{FF2B5EF4-FFF2-40B4-BE49-F238E27FC236}">
                  <a16:creationId xmlns:a16="http://schemas.microsoft.com/office/drawing/2014/main" id="{9CBA2F74-31F0-6DA5-C1D8-9DD73FD6C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91" name="Rectangle 36">
              <a:extLst>
                <a:ext uri="{FF2B5EF4-FFF2-40B4-BE49-F238E27FC236}">
                  <a16:creationId xmlns:a16="http://schemas.microsoft.com/office/drawing/2014/main" id="{CAEB1406-E457-C66D-2FD1-1F72E7188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92" name="Rectangle 37">
              <a:extLst>
                <a:ext uri="{FF2B5EF4-FFF2-40B4-BE49-F238E27FC236}">
                  <a16:creationId xmlns:a16="http://schemas.microsoft.com/office/drawing/2014/main" id="{E5C4AF26-F01F-7FA3-6358-5CB5D1B38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93" name="Rectangle 38">
              <a:extLst>
                <a:ext uri="{FF2B5EF4-FFF2-40B4-BE49-F238E27FC236}">
                  <a16:creationId xmlns:a16="http://schemas.microsoft.com/office/drawing/2014/main" id="{AC549F42-C79A-CB62-DAF2-A2A8218EC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9294" name="Rectangle 39">
              <a:extLst>
                <a:ext uri="{FF2B5EF4-FFF2-40B4-BE49-F238E27FC236}">
                  <a16:creationId xmlns:a16="http://schemas.microsoft.com/office/drawing/2014/main" id="{CCA20CB3-DADA-F150-38A3-BCCB268D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95" name="Rectangle 40">
              <a:extLst>
                <a:ext uri="{FF2B5EF4-FFF2-40B4-BE49-F238E27FC236}">
                  <a16:creationId xmlns:a16="http://schemas.microsoft.com/office/drawing/2014/main" id="{2BA835BE-807F-4E3D-56E5-7C9F74937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96" name="Rectangle 41">
              <a:extLst>
                <a:ext uri="{FF2B5EF4-FFF2-40B4-BE49-F238E27FC236}">
                  <a16:creationId xmlns:a16="http://schemas.microsoft.com/office/drawing/2014/main" id="{2ACBB0D2-49CD-68CE-ECB0-7BF8A2E64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97" name="Rectangle 42">
              <a:extLst>
                <a:ext uri="{FF2B5EF4-FFF2-40B4-BE49-F238E27FC236}">
                  <a16:creationId xmlns:a16="http://schemas.microsoft.com/office/drawing/2014/main" id="{AE142FF5-6340-8E01-7999-2DD7A7CE2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98" name="Rectangle 43">
              <a:extLst>
                <a:ext uri="{FF2B5EF4-FFF2-40B4-BE49-F238E27FC236}">
                  <a16:creationId xmlns:a16="http://schemas.microsoft.com/office/drawing/2014/main" id="{49BB5590-496F-398D-6C2F-7CF13AF28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299" name="Rectangle 44">
              <a:extLst>
                <a:ext uri="{FF2B5EF4-FFF2-40B4-BE49-F238E27FC236}">
                  <a16:creationId xmlns:a16="http://schemas.microsoft.com/office/drawing/2014/main" id="{98F70C2E-B5E1-551A-4C45-FBA77C35E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9300" name="Rectangle 45">
              <a:extLst>
                <a:ext uri="{FF2B5EF4-FFF2-40B4-BE49-F238E27FC236}">
                  <a16:creationId xmlns:a16="http://schemas.microsoft.com/office/drawing/2014/main" id="{5242DF30-C896-5035-7A4F-C793B3E16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-2</a:t>
              </a:r>
            </a:p>
          </p:txBody>
        </p:sp>
        <p:sp>
          <p:nvSpPr>
            <p:cNvPr id="9301" name="Rectangle 46">
              <a:extLst>
                <a:ext uri="{FF2B5EF4-FFF2-40B4-BE49-F238E27FC236}">
                  <a16:creationId xmlns:a16="http://schemas.microsoft.com/office/drawing/2014/main" id="{3D07402B-A139-5675-4980-39D3244F9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9302" name="Line 47">
              <a:extLst>
                <a:ext uri="{FF2B5EF4-FFF2-40B4-BE49-F238E27FC236}">
                  <a16:creationId xmlns:a16="http://schemas.microsoft.com/office/drawing/2014/main" id="{17ACE563-A0EF-92FF-B7A6-E67BA9F43E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03" name="Line 48">
              <a:extLst>
                <a:ext uri="{FF2B5EF4-FFF2-40B4-BE49-F238E27FC236}">
                  <a16:creationId xmlns:a16="http://schemas.microsoft.com/office/drawing/2014/main" id="{FE062868-3A8E-F210-FC31-480D3FEF2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04" name="Line 49">
              <a:extLst>
                <a:ext uri="{FF2B5EF4-FFF2-40B4-BE49-F238E27FC236}">
                  <a16:creationId xmlns:a16="http://schemas.microsoft.com/office/drawing/2014/main" id="{BF34C70C-047B-658D-7C6C-C5A62A073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05" name="Line 50">
              <a:extLst>
                <a:ext uri="{FF2B5EF4-FFF2-40B4-BE49-F238E27FC236}">
                  <a16:creationId xmlns:a16="http://schemas.microsoft.com/office/drawing/2014/main" id="{A1290E42-2A9B-6201-6A5C-223147FE6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06" name="Line 51">
              <a:extLst>
                <a:ext uri="{FF2B5EF4-FFF2-40B4-BE49-F238E27FC236}">
                  <a16:creationId xmlns:a16="http://schemas.microsoft.com/office/drawing/2014/main" id="{9E22BBB8-18DB-F573-8C15-AC28D39F6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07" name="Line 52">
              <a:extLst>
                <a:ext uri="{FF2B5EF4-FFF2-40B4-BE49-F238E27FC236}">
                  <a16:creationId xmlns:a16="http://schemas.microsoft.com/office/drawing/2014/main" id="{E01A1489-C3D2-CF6E-ED9F-5B22D3C8B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08" name="Line 53">
              <a:extLst>
                <a:ext uri="{FF2B5EF4-FFF2-40B4-BE49-F238E27FC236}">
                  <a16:creationId xmlns:a16="http://schemas.microsoft.com/office/drawing/2014/main" id="{CB875F84-8EE1-1FDE-7CE2-47B491F73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9309" name="Line 54">
              <a:extLst>
                <a:ext uri="{FF2B5EF4-FFF2-40B4-BE49-F238E27FC236}">
                  <a16:creationId xmlns:a16="http://schemas.microsoft.com/office/drawing/2014/main" id="{A8C839D4-E89E-0115-4CF6-5EF74B6EF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9310" name="Line 55">
              <a:extLst>
                <a:ext uri="{FF2B5EF4-FFF2-40B4-BE49-F238E27FC236}">
                  <a16:creationId xmlns:a16="http://schemas.microsoft.com/office/drawing/2014/main" id="{7A6CB510-BF29-ADB5-D66B-C10845579A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9311" name="Line 56">
              <a:extLst>
                <a:ext uri="{FF2B5EF4-FFF2-40B4-BE49-F238E27FC236}">
                  <a16:creationId xmlns:a16="http://schemas.microsoft.com/office/drawing/2014/main" id="{037F422A-9658-2109-634A-7EEEC188F4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sp>
        <p:nvSpPr>
          <p:cNvPr id="9220" name="AutoShape 59">
            <a:extLst>
              <a:ext uri="{FF2B5EF4-FFF2-40B4-BE49-F238E27FC236}">
                <a16:creationId xmlns:a16="http://schemas.microsoft.com/office/drawing/2014/main" id="{E0810FE2-4175-5510-50F1-4F15916A1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4759325"/>
            <a:ext cx="609600" cy="4572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9221" name="Rectangle 60">
            <a:extLst>
              <a:ext uri="{FF2B5EF4-FFF2-40B4-BE49-F238E27FC236}">
                <a16:creationId xmlns:a16="http://schemas.microsoft.com/office/drawing/2014/main" id="{19495FB6-FBEC-9F31-885C-69C06990A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9222" name="Rectangle 61">
            <a:extLst>
              <a:ext uri="{FF2B5EF4-FFF2-40B4-BE49-F238E27FC236}">
                <a16:creationId xmlns:a16="http://schemas.microsoft.com/office/drawing/2014/main" id="{6A22C5DD-5FB6-54E3-6552-74A0CBE25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23" name="Rectangle 62">
            <a:extLst>
              <a:ext uri="{FF2B5EF4-FFF2-40B4-BE49-F238E27FC236}">
                <a16:creationId xmlns:a16="http://schemas.microsoft.com/office/drawing/2014/main" id="{6B9E90D1-AB80-96B3-84F5-BF4E127F4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4618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24" name="Rectangle 63">
            <a:extLst>
              <a:ext uri="{FF2B5EF4-FFF2-40B4-BE49-F238E27FC236}">
                <a16:creationId xmlns:a16="http://schemas.microsoft.com/office/drawing/2014/main" id="{45B52E55-9E92-FA4F-6534-8685D282D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4452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25" name="Rectangle 64">
            <a:extLst>
              <a:ext uri="{FF2B5EF4-FFF2-40B4-BE49-F238E27FC236}">
                <a16:creationId xmlns:a16="http://schemas.microsoft.com/office/drawing/2014/main" id="{70FEF0C6-A9BD-0EF6-4763-A28CDBF7C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26" name="Rectangle 65">
            <a:extLst>
              <a:ext uri="{FF2B5EF4-FFF2-40B4-BE49-F238E27FC236}">
                <a16:creationId xmlns:a16="http://schemas.microsoft.com/office/drawing/2014/main" id="{5011FB4F-6F92-A263-18CC-C328A54E4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27" name="Rectangle 66">
            <a:extLst>
              <a:ext uri="{FF2B5EF4-FFF2-40B4-BE49-F238E27FC236}">
                <a16:creationId xmlns:a16="http://schemas.microsoft.com/office/drawing/2014/main" id="{F6F0E0FA-25E9-78DA-C13D-76F5FA52B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9228" name="Rectangle 67">
            <a:extLst>
              <a:ext uri="{FF2B5EF4-FFF2-40B4-BE49-F238E27FC236}">
                <a16:creationId xmlns:a16="http://schemas.microsoft.com/office/drawing/2014/main" id="{EFD7B1D0-EA69-5A5F-B88D-426AEBAC6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29" name="Rectangle 68">
            <a:extLst>
              <a:ext uri="{FF2B5EF4-FFF2-40B4-BE49-F238E27FC236}">
                <a16:creationId xmlns:a16="http://schemas.microsoft.com/office/drawing/2014/main" id="{71B165BD-F497-E40C-1E11-D46EBFA02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9230" name="Rectangle 69">
            <a:extLst>
              <a:ext uri="{FF2B5EF4-FFF2-40B4-BE49-F238E27FC236}">
                <a16:creationId xmlns:a16="http://schemas.microsoft.com/office/drawing/2014/main" id="{BEA5690D-243C-F257-68A5-F0C04236C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24618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31" name="Rectangle 70">
            <a:extLst>
              <a:ext uri="{FF2B5EF4-FFF2-40B4-BE49-F238E27FC236}">
                <a16:creationId xmlns:a16="http://schemas.microsoft.com/office/drawing/2014/main" id="{EF1221CD-772D-0308-A174-7B4D59753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32" name="Rectangle 71">
            <a:extLst>
              <a:ext uri="{FF2B5EF4-FFF2-40B4-BE49-F238E27FC236}">
                <a16:creationId xmlns:a16="http://schemas.microsoft.com/office/drawing/2014/main" id="{1C3A50A7-CBB0-ECD4-D159-01AD01CB6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33" name="Rectangle 72">
            <a:extLst>
              <a:ext uri="{FF2B5EF4-FFF2-40B4-BE49-F238E27FC236}">
                <a16:creationId xmlns:a16="http://schemas.microsoft.com/office/drawing/2014/main" id="{38C5261B-80E4-CBB5-EB09-89BDB2609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34" name="Rectangle 73">
            <a:extLst>
              <a:ext uri="{FF2B5EF4-FFF2-40B4-BE49-F238E27FC236}">
                <a16:creationId xmlns:a16="http://schemas.microsoft.com/office/drawing/2014/main" id="{A2EF9204-7EBF-CBF6-54EA-F987EAF8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35" name="Rectangle 74">
            <a:extLst>
              <a:ext uri="{FF2B5EF4-FFF2-40B4-BE49-F238E27FC236}">
                <a16:creationId xmlns:a16="http://schemas.microsoft.com/office/drawing/2014/main" id="{C9B76388-9F18-B2F3-B577-549863010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9236" name="Rectangle 75">
            <a:extLst>
              <a:ext uri="{FF2B5EF4-FFF2-40B4-BE49-F238E27FC236}">
                <a16:creationId xmlns:a16="http://schemas.microsoft.com/office/drawing/2014/main" id="{6D84FD1D-703A-B3CC-B751-4E9E7281F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64452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37" name="Line 76">
            <a:extLst>
              <a:ext uri="{FF2B5EF4-FFF2-40B4-BE49-F238E27FC236}">
                <a16:creationId xmlns:a16="http://schemas.microsoft.com/office/drawing/2014/main" id="{0061BB8D-3415-CD0E-377F-A811D0379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644525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38" name="Line 77">
            <a:extLst>
              <a:ext uri="{FF2B5EF4-FFF2-40B4-BE49-F238E27FC236}">
                <a16:creationId xmlns:a16="http://schemas.microsoft.com/office/drawing/2014/main" id="{1A2D0E3E-F511-A227-49CE-8FEF21DC8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24618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39" name="Line 78">
            <a:extLst>
              <a:ext uri="{FF2B5EF4-FFF2-40B4-BE49-F238E27FC236}">
                <a16:creationId xmlns:a16="http://schemas.microsoft.com/office/drawing/2014/main" id="{7BD96A1D-2B63-0EA6-1F9E-D4950C4623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44633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40" name="Line 79">
            <a:extLst>
              <a:ext uri="{FF2B5EF4-FFF2-40B4-BE49-F238E27FC236}">
                <a16:creationId xmlns:a16="http://schemas.microsoft.com/office/drawing/2014/main" id="{3891BECD-B9F7-9F93-9E38-4FA8180B56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048000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41" name="Line 80">
            <a:extLst>
              <a:ext uri="{FF2B5EF4-FFF2-40B4-BE49-F238E27FC236}">
                <a16:creationId xmlns:a16="http://schemas.microsoft.com/office/drawing/2014/main" id="{63BAB7B8-FDB2-99C6-D3BD-9652CA57D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6445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42" name="Line 81">
            <a:extLst>
              <a:ext uri="{FF2B5EF4-FFF2-40B4-BE49-F238E27FC236}">
                <a16:creationId xmlns:a16="http://schemas.microsoft.com/office/drawing/2014/main" id="{C6B5CA19-D2F9-4F16-6DD5-6519ABD0D3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43" name="Line 82">
            <a:extLst>
              <a:ext uri="{FF2B5EF4-FFF2-40B4-BE49-F238E27FC236}">
                <a16:creationId xmlns:a16="http://schemas.microsoft.com/office/drawing/2014/main" id="{175FEFA8-01FE-A170-86C6-49E76B1997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6445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44" name="Line 83">
            <a:extLst>
              <a:ext uri="{FF2B5EF4-FFF2-40B4-BE49-F238E27FC236}">
                <a16:creationId xmlns:a16="http://schemas.microsoft.com/office/drawing/2014/main" id="{FBCE400C-D552-1350-3B53-D6FA95EE3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846263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9245" name="Line 84">
            <a:extLst>
              <a:ext uri="{FF2B5EF4-FFF2-40B4-BE49-F238E27FC236}">
                <a16:creationId xmlns:a16="http://schemas.microsoft.com/office/drawing/2014/main" id="{F87BD91E-BF30-7FA8-8079-EA2663405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9246" name="Line 85">
            <a:extLst>
              <a:ext uri="{FF2B5EF4-FFF2-40B4-BE49-F238E27FC236}">
                <a16:creationId xmlns:a16="http://schemas.microsoft.com/office/drawing/2014/main" id="{A2A1B954-50E1-B96F-876C-79D2A5C18E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9247" name="Rectangle 86">
            <a:extLst>
              <a:ext uri="{FF2B5EF4-FFF2-40B4-BE49-F238E27FC236}">
                <a16:creationId xmlns:a16="http://schemas.microsoft.com/office/drawing/2014/main" id="{EDAAC8AD-BE5B-2101-C347-84CCD10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414337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48" name="Rectangle 87">
            <a:extLst>
              <a:ext uri="{FF2B5EF4-FFF2-40B4-BE49-F238E27FC236}">
                <a16:creationId xmlns:a16="http://schemas.microsoft.com/office/drawing/2014/main" id="{30DBF703-60BC-CCBD-34C4-98E770C0C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414337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-3</a:t>
            </a:r>
          </a:p>
        </p:txBody>
      </p:sp>
      <p:sp>
        <p:nvSpPr>
          <p:cNvPr id="9249" name="Rectangle 88">
            <a:extLst>
              <a:ext uri="{FF2B5EF4-FFF2-40B4-BE49-F238E27FC236}">
                <a16:creationId xmlns:a16="http://schemas.microsoft.com/office/drawing/2014/main" id="{50F29E0A-90EB-F135-F039-EE637F7A7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0" y="414337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-3</a:t>
            </a:r>
          </a:p>
        </p:txBody>
      </p:sp>
      <p:sp>
        <p:nvSpPr>
          <p:cNvPr id="9250" name="Rectangle 89">
            <a:extLst>
              <a:ext uri="{FF2B5EF4-FFF2-40B4-BE49-F238E27FC236}">
                <a16:creationId xmlns:a16="http://schemas.microsoft.com/office/drawing/2014/main" id="{AB1A71C9-70B1-6B55-75B6-8F5745D60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3543300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51" name="Rectangle 90">
            <a:extLst>
              <a:ext uri="{FF2B5EF4-FFF2-40B4-BE49-F238E27FC236}">
                <a16:creationId xmlns:a16="http://schemas.microsoft.com/office/drawing/2014/main" id="{9633CBD2-6645-4F66-391D-9C05796B4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3543300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6</a:t>
            </a:r>
          </a:p>
        </p:txBody>
      </p:sp>
      <p:sp>
        <p:nvSpPr>
          <p:cNvPr id="9252" name="Rectangle 91">
            <a:extLst>
              <a:ext uri="{FF2B5EF4-FFF2-40B4-BE49-F238E27FC236}">
                <a16:creationId xmlns:a16="http://schemas.microsoft.com/office/drawing/2014/main" id="{591AA0C2-BE1D-500D-9275-C06596E59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0" y="3543300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9253" name="Rectangle 92">
            <a:extLst>
              <a:ext uri="{FF2B5EF4-FFF2-40B4-BE49-F238E27FC236}">
                <a16:creationId xmlns:a16="http://schemas.microsoft.com/office/drawing/2014/main" id="{9128BCAD-65B7-B8EF-C982-EDDBD2FC9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29416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54" name="Rectangle 93">
            <a:extLst>
              <a:ext uri="{FF2B5EF4-FFF2-40B4-BE49-F238E27FC236}">
                <a16:creationId xmlns:a16="http://schemas.microsoft.com/office/drawing/2014/main" id="{0274E30C-CDF5-D079-A99D-DCE34CAF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29416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55" name="Rectangle 94">
            <a:extLst>
              <a:ext uri="{FF2B5EF4-FFF2-40B4-BE49-F238E27FC236}">
                <a16:creationId xmlns:a16="http://schemas.microsoft.com/office/drawing/2014/main" id="{078D08D8-A21A-08AD-6B4D-5FBC52776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0" y="29416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56" name="Line 95">
            <a:extLst>
              <a:ext uri="{FF2B5EF4-FFF2-40B4-BE49-F238E27FC236}">
                <a16:creationId xmlns:a16="http://schemas.microsoft.com/office/drawing/2014/main" id="{6A1DECF4-49AF-7C08-6856-644388086D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0" y="294163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57" name="Line 96">
            <a:extLst>
              <a:ext uri="{FF2B5EF4-FFF2-40B4-BE49-F238E27FC236}">
                <a16:creationId xmlns:a16="http://schemas.microsoft.com/office/drawing/2014/main" id="{A1228E8A-B62B-D1F9-AE20-B9D499A07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0" y="3543300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58" name="Line 97">
            <a:extLst>
              <a:ext uri="{FF2B5EF4-FFF2-40B4-BE49-F238E27FC236}">
                <a16:creationId xmlns:a16="http://schemas.microsoft.com/office/drawing/2014/main" id="{A686FD12-1680-83BC-0CC5-7400805C2F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0" y="4143375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59" name="Line 98">
            <a:extLst>
              <a:ext uri="{FF2B5EF4-FFF2-40B4-BE49-F238E27FC236}">
                <a16:creationId xmlns:a16="http://schemas.microsoft.com/office/drawing/2014/main" id="{CEF78B20-F113-D320-033F-06771A0643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0" y="474503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60" name="Line 99">
            <a:extLst>
              <a:ext uri="{FF2B5EF4-FFF2-40B4-BE49-F238E27FC236}">
                <a16:creationId xmlns:a16="http://schemas.microsoft.com/office/drawing/2014/main" id="{AEA0C88B-3296-DD1B-DFC9-7826B8E71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0" y="2941638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61" name="Line 100">
            <a:extLst>
              <a:ext uri="{FF2B5EF4-FFF2-40B4-BE49-F238E27FC236}">
                <a16:creationId xmlns:a16="http://schemas.microsoft.com/office/drawing/2014/main" id="{E8826E73-894A-026A-C140-344FF5638E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5350" y="2941638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62" name="Line 101">
            <a:extLst>
              <a:ext uri="{FF2B5EF4-FFF2-40B4-BE49-F238E27FC236}">
                <a16:creationId xmlns:a16="http://schemas.microsoft.com/office/drawing/2014/main" id="{1BC53FC6-F770-2E6E-BBE7-6C0C4F5ADA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4950" y="2941638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63" name="Line 102">
            <a:extLst>
              <a:ext uri="{FF2B5EF4-FFF2-40B4-BE49-F238E27FC236}">
                <a16:creationId xmlns:a16="http://schemas.microsoft.com/office/drawing/2014/main" id="{D3010E00-6D90-5295-6D32-F2BD0AC39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4550" y="2941638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64" name="Rectangle 103">
            <a:extLst>
              <a:ext uri="{FF2B5EF4-FFF2-40B4-BE49-F238E27FC236}">
                <a16:creationId xmlns:a16="http://schemas.microsoft.com/office/drawing/2014/main" id="{5DE53CAE-8590-A351-2700-4BB06F724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65" name="Rectangle 104">
            <a:extLst>
              <a:ext uri="{FF2B5EF4-FFF2-40B4-BE49-F238E27FC236}">
                <a16:creationId xmlns:a16="http://schemas.microsoft.com/office/drawing/2014/main" id="{7771BAF9-2668-0C39-3691-82A18B82C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9266" name="Rectangle 105">
            <a:extLst>
              <a:ext uri="{FF2B5EF4-FFF2-40B4-BE49-F238E27FC236}">
                <a16:creationId xmlns:a16="http://schemas.microsoft.com/office/drawing/2014/main" id="{3DC0E31D-D7D6-6CEA-1885-BD6FA422B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9267" name="Rectangle 106">
            <a:extLst>
              <a:ext uri="{FF2B5EF4-FFF2-40B4-BE49-F238E27FC236}">
                <a16:creationId xmlns:a16="http://schemas.microsoft.com/office/drawing/2014/main" id="{CB3167CE-1277-B750-89EE-091225382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68" name="Rectangle 107">
            <a:extLst>
              <a:ext uri="{FF2B5EF4-FFF2-40B4-BE49-F238E27FC236}">
                <a16:creationId xmlns:a16="http://schemas.microsoft.com/office/drawing/2014/main" id="{A1844ABC-F5DD-3628-5D91-14B05D86B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9269" name="Rectangle 108">
            <a:extLst>
              <a:ext uri="{FF2B5EF4-FFF2-40B4-BE49-F238E27FC236}">
                <a16:creationId xmlns:a16="http://schemas.microsoft.com/office/drawing/2014/main" id="{195B923D-8F8D-7B85-2CC1-65374CC9C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9270" name="Rectangle 109">
            <a:extLst>
              <a:ext uri="{FF2B5EF4-FFF2-40B4-BE49-F238E27FC236}">
                <a16:creationId xmlns:a16="http://schemas.microsoft.com/office/drawing/2014/main" id="{9386C1C2-B7A7-9157-C92D-15DB2F367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71" name="Rectangle 110">
            <a:extLst>
              <a:ext uri="{FF2B5EF4-FFF2-40B4-BE49-F238E27FC236}">
                <a16:creationId xmlns:a16="http://schemas.microsoft.com/office/drawing/2014/main" id="{8937EF31-B03B-C083-9B2A-F063B12A3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72" name="Rectangle 111">
            <a:extLst>
              <a:ext uri="{FF2B5EF4-FFF2-40B4-BE49-F238E27FC236}">
                <a16:creationId xmlns:a16="http://schemas.microsoft.com/office/drawing/2014/main" id="{87475714-7051-AACF-1E70-5219AD550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9273" name="Line 112">
            <a:extLst>
              <a:ext uri="{FF2B5EF4-FFF2-40B4-BE49-F238E27FC236}">
                <a16:creationId xmlns:a16="http://schemas.microsoft.com/office/drawing/2014/main" id="{422532A5-F8E2-A31F-5C0F-F6EE850BC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6445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74" name="Line 113">
            <a:extLst>
              <a:ext uri="{FF2B5EF4-FFF2-40B4-BE49-F238E27FC236}">
                <a16:creationId xmlns:a16="http://schemas.microsoft.com/office/drawing/2014/main" id="{53BF855A-171A-14A0-BBCD-EC6CA340F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246188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75" name="Line 114">
            <a:extLst>
              <a:ext uri="{FF2B5EF4-FFF2-40B4-BE49-F238E27FC236}">
                <a16:creationId xmlns:a16="http://schemas.microsoft.com/office/drawing/2014/main" id="{B210672B-7812-C596-5045-3CABDDE77B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846263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76" name="Line 115">
            <a:extLst>
              <a:ext uri="{FF2B5EF4-FFF2-40B4-BE49-F238E27FC236}">
                <a16:creationId xmlns:a16="http://schemas.microsoft.com/office/drawing/2014/main" id="{3E26BA2E-1E2C-08A8-9A37-AD21BEE7D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24479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77" name="Line 116">
            <a:extLst>
              <a:ext uri="{FF2B5EF4-FFF2-40B4-BE49-F238E27FC236}">
                <a16:creationId xmlns:a16="http://schemas.microsoft.com/office/drawing/2014/main" id="{303F29CC-B699-CE6F-6245-00FD1E4C1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6445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78" name="Line 117">
            <a:extLst>
              <a:ext uri="{FF2B5EF4-FFF2-40B4-BE49-F238E27FC236}">
                <a16:creationId xmlns:a16="http://schemas.microsoft.com/office/drawing/2014/main" id="{F6B49814-BD51-1DE0-5D54-CE6EEBD0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6445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79" name="Line 118">
            <a:extLst>
              <a:ext uri="{FF2B5EF4-FFF2-40B4-BE49-F238E27FC236}">
                <a16:creationId xmlns:a16="http://schemas.microsoft.com/office/drawing/2014/main" id="{DC5925B9-7789-A5A7-B765-2982355CCB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6445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80" name="Line 119">
            <a:extLst>
              <a:ext uri="{FF2B5EF4-FFF2-40B4-BE49-F238E27FC236}">
                <a16:creationId xmlns:a16="http://schemas.microsoft.com/office/drawing/2014/main" id="{96A00F6D-A1B3-F5FA-FD11-14DA4C7AEF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6445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9281" name="Rectangle 120">
            <a:extLst>
              <a:ext uri="{FF2B5EF4-FFF2-40B4-BE49-F238E27FC236}">
                <a16:creationId xmlns:a16="http://schemas.microsoft.com/office/drawing/2014/main" id="{5EFF75C0-E3D4-9F0A-5329-61EE116DA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540125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9282" name="Rectangle 121">
            <a:extLst>
              <a:ext uri="{FF2B5EF4-FFF2-40B4-BE49-F238E27FC236}">
                <a16:creationId xmlns:a16="http://schemas.microsoft.com/office/drawing/2014/main" id="{B9081F17-C6C5-F757-E44E-07AB59F1B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0" y="3540125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23" name="Text Box 78">
            <a:extLst>
              <a:ext uri="{FF2B5EF4-FFF2-40B4-BE49-F238E27FC236}">
                <a16:creationId xmlns:a16="http://schemas.microsoft.com/office/drawing/2014/main" id="{F69E4DA1-29C4-B455-675E-3D2F6841E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6019800"/>
            <a:ext cx="2101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Input Image, 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f</a:t>
            </a:r>
          </a:p>
        </p:txBody>
      </p:sp>
      <p:sp>
        <p:nvSpPr>
          <p:cNvPr id="124" name="Text Box 78">
            <a:extLst>
              <a:ext uri="{FF2B5EF4-FFF2-40B4-BE49-F238E27FC236}">
                <a16:creationId xmlns:a16="http://schemas.microsoft.com/office/drawing/2014/main" id="{FFF25B4E-BDAA-C054-656B-D53298F13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8463" y="4008438"/>
            <a:ext cx="1447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Output Image,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g</a:t>
            </a:r>
          </a:p>
        </p:txBody>
      </p:sp>
      <p:sp>
        <p:nvSpPr>
          <p:cNvPr id="125" name="Text Box 4">
            <a:extLst>
              <a:ext uri="{FF2B5EF4-FFF2-40B4-BE49-F238E27FC236}">
                <a16:creationId xmlns:a16="http://schemas.microsoft.com/office/drawing/2014/main" id="{6D2CC37F-2576-76BD-4004-AD31578AC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>
                <a:latin typeface="+mj-lt"/>
              </a:rPr>
              <a:t>Convolution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3">
            <a:extLst>
              <a:ext uri="{FF2B5EF4-FFF2-40B4-BE49-F238E27FC236}">
                <a16:creationId xmlns:a16="http://schemas.microsoft.com/office/drawing/2014/main" id="{78264E23-8DEA-6CC5-595D-74CE4EE964F8}"/>
              </a:ext>
            </a:extLst>
          </p:cNvPr>
          <p:cNvGrpSpPr>
            <a:grpSpLocks/>
          </p:cNvGrpSpPr>
          <p:nvPr/>
        </p:nvGrpSpPr>
        <p:grpSpPr bwMode="auto">
          <a:xfrm>
            <a:off x="841375" y="3436938"/>
            <a:ext cx="2438400" cy="2403475"/>
            <a:chOff x="1104" y="1824"/>
            <a:chExt cx="1536" cy="1514"/>
          </a:xfrm>
        </p:grpSpPr>
        <p:sp>
          <p:nvSpPr>
            <p:cNvPr id="10336" name="Rectangle 4">
              <a:extLst>
                <a:ext uri="{FF2B5EF4-FFF2-40B4-BE49-F238E27FC236}">
                  <a16:creationId xmlns:a16="http://schemas.microsoft.com/office/drawing/2014/main" id="{7DBE3EB8-4F63-BD9B-0451-2338418C2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0337" name="Rectangle 5">
              <a:extLst>
                <a:ext uri="{FF2B5EF4-FFF2-40B4-BE49-F238E27FC236}">
                  <a16:creationId xmlns:a16="http://schemas.microsoft.com/office/drawing/2014/main" id="{F60BF2A5-FF7B-43FA-A9E2-495C0956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0338" name="Rectangle 6">
              <a:extLst>
                <a:ext uri="{FF2B5EF4-FFF2-40B4-BE49-F238E27FC236}">
                  <a16:creationId xmlns:a16="http://schemas.microsoft.com/office/drawing/2014/main" id="{3486EBE9-F28D-9B4F-698C-F7C0F7F65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10339" name="Rectangle 7">
              <a:extLst>
                <a:ext uri="{FF2B5EF4-FFF2-40B4-BE49-F238E27FC236}">
                  <a16:creationId xmlns:a16="http://schemas.microsoft.com/office/drawing/2014/main" id="{BA6E83D1-B1DD-EC07-1ED3-1F63753C2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0340" name="Rectangle 8">
              <a:extLst>
                <a:ext uri="{FF2B5EF4-FFF2-40B4-BE49-F238E27FC236}">
                  <a16:creationId xmlns:a16="http://schemas.microsoft.com/office/drawing/2014/main" id="{52321144-36CC-E456-0DC7-CB0021021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0341" name="Rectangle 9">
              <a:extLst>
                <a:ext uri="{FF2B5EF4-FFF2-40B4-BE49-F238E27FC236}">
                  <a16:creationId xmlns:a16="http://schemas.microsoft.com/office/drawing/2014/main" id="{B67334DB-EBE2-8B6B-9B9A-8482B5179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10342" name="Rectangle 10">
              <a:extLst>
                <a:ext uri="{FF2B5EF4-FFF2-40B4-BE49-F238E27FC236}">
                  <a16:creationId xmlns:a16="http://schemas.microsoft.com/office/drawing/2014/main" id="{37B62FF1-63AC-2FDB-5303-4023C77CF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0343" name="Rectangle 11">
              <a:extLst>
                <a:ext uri="{FF2B5EF4-FFF2-40B4-BE49-F238E27FC236}">
                  <a16:creationId xmlns:a16="http://schemas.microsoft.com/office/drawing/2014/main" id="{5BD8B6D6-9B3E-F428-D43D-9E57C358B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0344" name="Rectangle 12">
              <a:extLst>
                <a:ext uri="{FF2B5EF4-FFF2-40B4-BE49-F238E27FC236}">
                  <a16:creationId xmlns:a16="http://schemas.microsoft.com/office/drawing/2014/main" id="{161E2674-57FF-C057-32B7-E1DB90AE0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0345" name="Rectangle 13">
              <a:extLst>
                <a:ext uri="{FF2B5EF4-FFF2-40B4-BE49-F238E27FC236}">
                  <a16:creationId xmlns:a16="http://schemas.microsoft.com/office/drawing/2014/main" id="{B5EE152B-8EAD-B590-4782-1BDD1AE1C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0346" name="Rectangle 14">
              <a:extLst>
                <a:ext uri="{FF2B5EF4-FFF2-40B4-BE49-F238E27FC236}">
                  <a16:creationId xmlns:a16="http://schemas.microsoft.com/office/drawing/2014/main" id="{6E5D21FE-17AE-31DD-EBDF-BED0699D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0347" name="Rectangle 15">
              <a:extLst>
                <a:ext uri="{FF2B5EF4-FFF2-40B4-BE49-F238E27FC236}">
                  <a16:creationId xmlns:a16="http://schemas.microsoft.com/office/drawing/2014/main" id="{E6DD8E86-093F-EEC0-40FE-E7A0B026F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10348" name="Rectangle 16">
              <a:extLst>
                <a:ext uri="{FF2B5EF4-FFF2-40B4-BE49-F238E27FC236}">
                  <a16:creationId xmlns:a16="http://schemas.microsoft.com/office/drawing/2014/main" id="{1A9E7B1B-696C-F630-1E50-740ABFFE0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0349" name="Rectangle 17">
              <a:extLst>
                <a:ext uri="{FF2B5EF4-FFF2-40B4-BE49-F238E27FC236}">
                  <a16:creationId xmlns:a16="http://schemas.microsoft.com/office/drawing/2014/main" id="{3BC84962-68FF-83DB-4BD7-EC875060A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0350" name="Rectangle 18">
              <a:extLst>
                <a:ext uri="{FF2B5EF4-FFF2-40B4-BE49-F238E27FC236}">
                  <a16:creationId xmlns:a16="http://schemas.microsoft.com/office/drawing/2014/main" id="{B811A4D0-AEB6-B74A-B582-B48D76413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0351" name="Rectangle 19">
              <a:extLst>
                <a:ext uri="{FF2B5EF4-FFF2-40B4-BE49-F238E27FC236}">
                  <a16:creationId xmlns:a16="http://schemas.microsoft.com/office/drawing/2014/main" id="{85CE7F56-C525-B0E6-5A0C-9F78BDE96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0352" name="Line 20">
              <a:extLst>
                <a:ext uri="{FF2B5EF4-FFF2-40B4-BE49-F238E27FC236}">
                  <a16:creationId xmlns:a16="http://schemas.microsoft.com/office/drawing/2014/main" id="{C85B19F3-3521-5DDB-1E89-278AC036D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53" name="Line 21">
              <a:extLst>
                <a:ext uri="{FF2B5EF4-FFF2-40B4-BE49-F238E27FC236}">
                  <a16:creationId xmlns:a16="http://schemas.microsoft.com/office/drawing/2014/main" id="{F202BB1A-EDBE-B329-E9A5-9D641BB3B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54" name="Line 22">
              <a:extLst>
                <a:ext uri="{FF2B5EF4-FFF2-40B4-BE49-F238E27FC236}">
                  <a16:creationId xmlns:a16="http://schemas.microsoft.com/office/drawing/2014/main" id="{ED0E2232-B5E1-A66A-BBD5-2A55F3489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55" name="Line 23">
              <a:extLst>
                <a:ext uri="{FF2B5EF4-FFF2-40B4-BE49-F238E27FC236}">
                  <a16:creationId xmlns:a16="http://schemas.microsoft.com/office/drawing/2014/main" id="{AD252827-03D3-2744-C225-EFF2CAFDC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56" name="Line 24">
              <a:extLst>
                <a:ext uri="{FF2B5EF4-FFF2-40B4-BE49-F238E27FC236}">
                  <a16:creationId xmlns:a16="http://schemas.microsoft.com/office/drawing/2014/main" id="{C6184989-75CD-E3B1-12CE-2FE698C2EA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57" name="Line 25">
              <a:extLst>
                <a:ext uri="{FF2B5EF4-FFF2-40B4-BE49-F238E27FC236}">
                  <a16:creationId xmlns:a16="http://schemas.microsoft.com/office/drawing/2014/main" id="{BC2D45FA-57E4-CBD1-30E9-730F87E7A2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58" name="Line 26">
              <a:extLst>
                <a:ext uri="{FF2B5EF4-FFF2-40B4-BE49-F238E27FC236}">
                  <a16:creationId xmlns:a16="http://schemas.microsoft.com/office/drawing/2014/main" id="{64F3F9C1-522C-9ED8-E541-7786D8FB08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59" name="Line 27">
              <a:extLst>
                <a:ext uri="{FF2B5EF4-FFF2-40B4-BE49-F238E27FC236}">
                  <a16:creationId xmlns:a16="http://schemas.microsoft.com/office/drawing/2014/main" id="{BBF10E02-284E-7793-0DE8-11E400198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0360" name="Line 28">
              <a:extLst>
                <a:ext uri="{FF2B5EF4-FFF2-40B4-BE49-F238E27FC236}">
                  <a16:creationId xmlns:a16="http://schemas.microsoft.com/office/drawing/2014/main" id="{73BC2065-02DA-B42A-8716-5687F4C8D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0361" name="Line 29">
              <a:extLst>
                <a:ext uri="{FF2B5EF4-FFF2-40B4-BE49-F238E27FC236}">
                  <a16:creationId xmlns:a16="http://schemas.microsoft.com/office/drawing/2014/main" id="{B3EA7477-1E18-DF0E-00E2-58933E2F2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grpSp>
        <p:nvGrpSpPr>
          <p:cNvPr id="10243" name="Group 30">
            <a:extLst>
              <a:ext uri="{FF2B5EF4-FFF2-40B4-BE49-F238E27FC236}">
                <a16:creationId xmlns:a16="http://schemas.microsoft.com/office/drawing/2014/main" id="{17917E26-B0E5-64C1-36D0-D69A21620ABA}"/>
              </a:ext>
            </a:extLst>
          </p:cNvPr>
          <p:cNvGrpSpPr>
            <a:grpSpLocks/>
          </p:cNvGrpSpPr>
          <p:nvPr/>
        </p:nvGrpSpPr>
        <p:grpSpPr bwMode="auto">
          <a:xfrm>
            <a:off x="4702175" y="3436938"/>
            <a:ext cx="2438400" cy="2403475"/>
            <a:chOff x="3504" y="1824"/>
            <a:chExt cx="1536" cy="1514"/>
          </a:xfrm>
        </p:grpSpPr>
        <p:sp>
          <p:nvSpPr>
            <p:cNvPr id="10310" name="Rectangle 31">
              <a:extLst>
                <a:ext uri="{FF2B5EF4-FFF2-40B4-BE49-F238E27FC236}">
                  <a16:creationId xmlns:a16="http://schemas.microsoft.com/office/drawing/2014/main" id="{6C553446-06D0-7D14-0E92-DB186B0E3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11" name="Rectangle 32">
              <a:extLst>
                <a:ext uri="{FF2B5EF4-FFF2-40B4-BE49-F238E27FC236}">
                  <a16:creationId xmlns:a16="http://schemas.microsoft.com/office/drawing/2014/main" id="{8DC45070-99C5-AFC9-3308-360B5E2F4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12" name="Rectangle 33">
              <a:extLst>
                <a:ext uri="{FF2B5EF4-FFF2-40B4-BE49-F238E27FC236}">
                  <a16:creationId xmlns:a16="http://schemas.microsoft.com/office/drawing/2014/main" id="{67806503-13F7-033A-6F94-F5AAB6A6C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13" name="Rectangle 34">
              <a:extLst>
                <a:ext uri="{FF2B5EF4-FFF2-40B4-BE49-F238E27FC236}">
                  <a16:creationId xmlns:a16="http://schemas.microsoft.com/office/drawing/2014/main" id="{7066BAE0-6DA1-B3BF-9C5F-740EC1C35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10314" name="Rectangle 35">
              <a:extLst>
                <a:ext uri="{FF2B5EF4-FFF2-40B4-BE49-F238E27FC236}">
                  <a16:creationId xmlns:a16="http://schemas.microsoft.com/office/drawing/2014/main" id="{BC8021B9-70A6-EC96-C7AE-73B991C6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15" name="Rectangle 36">
              <a:extLst>
                <a:ext uri="{FF2B5EF4-FFF2-40B4-BE49-F238E27FC236}">
                  <a16:creationId xmlns:a16="http://schemas.microsoft.com/office/drawing/2014/main" id="{C820F1BA-0F77-E2A1-D687-16918B2C0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16" name="Rectangle 37">
              <a:extLst>
                <a:ext uri="{FF2B5EF4-FFF2-40B4-BE49-F238E27FC236}">
                  <a16:creationId xmlns:a16="http://schemas.microsoft.com/office/drawing/2014/main" id="{530D9382-30FB-6BD6-50B3-0FB9FD02F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17" name="Rectangle 38">
              <a:extLst>
                <a:ext uri="{FF2B5EF4-FFF2-40B4-BE49-F238E27FC236}">
                  <a16:creationId xmlns:a16="http://schemas.microsoft.com/office/drawing/2014/main" id="{84D1AB30-CFAC-5357-823C-4B5CF413E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10318" name="Rectangle 39">
              <a:extLst>
                <a:ext uri="{FF2B5EF4-FFF2-40B4-BE49-F238E27FC236}">
                  <a16:creationId xmlns:a16="http://schemas.microsoft.com/office/drawing/2014/main" id="{1A7169FE-B7A4-B230-77DC-426816168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19" name="Rectangle 40">
              <a:extLst>
                <a:ext uri="{FF2B5EF4-FFF2-40B4-BE49-F238E27FC236}">
                  <a16:creationId xmlns:a16="http://schemas.microsoft.com/office/drawing/2014/main" id="{AA330099-89BE-61D6-7945-01ABDF1C8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9</a:t>
              </a:r>
            </a:p>
          </p:txBody>
        </p:sp>
        <p:sp>
          <p:nvSpPr>
            <p:cNvPr id="10320" name="Rectangle 41">
              <a:extLst>
                <a:ext uri="{FF2B5EF4-FFF2-40B4-BE49-F238E27FC236}">
                  <a16:creationId xmlns:a16="http://schemas.microsoft.com/office/drawing/2014/main" id="{D1D08035-AA7B-95CA-70DE-83E54AFB1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21" name="Rectangle 42">
              <a:extLst>
                <a:ext uri="{FF2B5EF4-FFF2-40B4-BE49-F238E27FC236}">
                  <a16:creationId xmlns:a16="http://schemas.microsoft.com/office/drawing/2014/main" id="{0E070712-D809-D4B5-8AF4-67D27F4A8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22" name="Rectangle 43">
              <a:extLst>
                <a:ext uri="{FF2B5EF4-FFF2-40B4-BE49-F238E27FC236}">
                  <a16:creationId xmlns:a16="http://schemas.microsoft.com/office/drawing/2014/main" id="{4691E50F-BA0D-1F1E-056C-6AD7D8899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23" name="Rectangle 44">
              <a:extLst>
                <a:ext uri="{FF2B5EF4-FFF2-40B4-BE49-F238E27FC236}">
                  <a16:creationId xmlns:a16="http://schemas.microsoft.com/office/drawing/2014/main" id="{E3648F1A-B468-3993-D99E-60EF712E9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0324" name="Rectangle 45">
              <a:extLst>
                <a:ext uri="{FF2B5EF4-FFF2-40B4-BE49-F238E27FC236}">
                  <a16:creationId xmlns:a16="http://schemas.microsoft.com/office/drawing/2014/main" id="{85334F47-D995-C1D3-3C13-9C583A8BC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-2</a:t>
              </a:r>
            </a:p>
          </p:txBody>
        </p:sp>
        <p:sp>
          <p:nvSpPr>
            <p:cNvPr id="10325" name="Rectangle 46">
              <a:extLst>
                <a:ext uri="{FF2B5EF4-FFF2-40B4-BE49-F238E27FC236}">
                  <a16:creationId xmlns:a16="http://schemas.microsoft.com/office/drawing/2014/main" id="{1BFDC2BB-4B69-E412-14D2-1C942CFF4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10326" name="Line 47">
              <a:extLst>
                <a:ext uri="{FF2B5EF4-FFF2-40B4-BE49-F238E27FC236}">
                  <a16:creationId xmlns:a16="http://schemas.microsoft.com/office/drawing/2014/main" id="{4A5873EB-606A-3D63-99F6-EEE8A8AE2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27" name="Line 48">
              <a:extLst>
                <a:ext uri="{FF2B5EF4-FFF2-40B4-BE49-F238E27FC236}">
                  <a16:creationId xmlns:a16="http://schemas.microsoft.com/office/drawing/2014/main" id="{D80212EA-7B52-907F-7819-A0A8995C2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28" name="Line 49">
              <a:extLst>
                <a:ext uri="{FF2B5EF4-FFF2-40B4-BE49-F238E27FC236}">
                  <a16:creationId xmlns:a16="http://schemas.microsoft.com/office/drawing/2014/main" id="{4F87F30C-D6E3-AC19-703E-17D132050F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29" name="Line 50">
              <a:extLst>
                <a:ext uri="{FF2B5EF4-FFF2-40B4-BE49-F238E27FC236}">
                  <a16:creationId xmlns:a16="http://schemas.microsoft.com/office/drawing/2014/main" id="{7393EBF7-F62E-26DA-D4F0-50EF76FDA1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30" name="Line 51">
              <a:extLst>
                <a:ext uri="{FF2B5EF4-FFF2-40B4-BE49-F238E27FC236}">
                  <a16:creationId xmlns:a16="http://schemas.microsoft.com/office/drawing/2014/main" id="{8938EC69-4298-D7E5-0230-13BEF0FC3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31" name="Line 52">
              <a:extLst>
                <a:ext uri="{FF2B5EF4-FFF2-40B4-BE49-F238E27FC236}">
                  <a16:creationId xmlns:a16="http://schemas.microsoft.com/office/drawing/2014/main" id="{28EDA51B-9338-E855-D925-C6784503C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32" name="Line 53">
              <a:extLst>
                <a:ext uri="{FF2B5EF4-FFF2-40B4-BE49-F238E27FC236}">
                  <a16:creationId xmlns:a16="http://schemas.microsoft.com/office/drawing/2014/main" id="{5FB1DB6E-D1DE-FF0D-4FCA-D5238D76B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0333" name="Line 54">
              <a:extLst>
                <a:ext uri="{FF2B5EF4-FFF2-40B4-BE49-F238E27FC236}">
                  <a16:creationId xmlns:a16="http://schemas.microsoft.com/office/drawing/2014/main" id="{4CD40D06-512C-50C1-EEAE-D8F9148BC9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0334" name="Line 55">
              <a:extLst>
                <a:ext uri="{FF2B5EF4-FFF2-40B4-BE49-F238E27FC236}">
                  <a16:creationId xmlns:a16="http://schemas.microsoft.com/office/drawing/2014/main" id="{D2570A7A-F183-07E1-73AB-F2C4ED015F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0335" name="Line 56">
              <a:extLst>
                <a:ext uri="{FF2B5EF4-FFF2-40B4-BE49-F238E27FC236}">
                  <a16:creationId xmlns:a16="http://schemas.microsoft.com/office/drawing/2014/main" id="{6E5F59AC-E8F9-688B-3388-EB66B084D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sp>
        <p:nvSpPr>
          <p:cNvPr id="10244" name="AutoShape 59">
            <a:extLst>
              <a:ext uri="{FF2B5EF4-FFF2-40B4-BE49-F238E27FC236}">
                <a16:creationId xmlns:a16="http://schemas.microsoft.com/office/drawing/2014/main" id="{8AE4A621-CE73-B321-9DEE-027690FB6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6175" y="4656138"/>
            <a:ext cx="609600" cy="4572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0245" name="Rectangle 60">
            <a:extLst>
              <a:ext uri="{FF2B5EF4-FFF2-40B4-BE49-F238E27FC236}">
                <a16:creationId xmlns:a16="http://schemas.microsoft.com/office/drawing/2014/main" id="{4F1BCF21-0AF7-284C-B82D-6AE241664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10246" name="Rectangle 61">
            <a:extLst>
              <a:ext uri="{FF2B5EF4-FFF2-40B4-BE49-F238E27FC236}">
                <a16:creationId xmlns:a16="http://schemas.microsoft.com/office/drawing/2014/main" id="{B79D9931-95BD-556C-F389-FAE527F7C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8462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47" name="Rectangle 62">
            <a:extLst>
              <a:ext uri="{FF2B5EF4-FFF2-40B4-BE49-F238E27FC236}">
                <a16:creationId xmlns:a16="http://schemas.microsoft.com/office/drawing/2014/main" id="{73055EBE-8E24-5DAD-B9B5-17CAD52FB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48" name="Rectangle 63">
            <a:extLst>
              <a:ext uri="{FF2B5EF4-FFF2-40B4-BE49-F238E27FC236}">
                <a16:creationId xmlns:a16="http://schemas.microsoft.com/office/drawing/2014/main" id="{2544BED6-DEA8-7760-2530-60430F228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49" name="Rectangle 64">
            <a:extLst>
              <a:ext uri="{FF2B5EF4-FFF2-40B4-BE49-F238E27FC236}">
                <a16:creationId xmlns:a16="http://schemas.microsoft.com/office/drawing/2014/main" id="{C16DAB4B-337C-1998-7674-432D8306A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50" name="Rectangle 65">
            <a:extLst>
              <a:ext uri="{FF2B5EF4-FFF2-40B4-BE49-F238E27FC236}">
                <a16:creationId xmlns:a16="http://schemas.microsoft.com/office/drawing/2014/main" id="{24F3025A-F998-4C50-8A23-FA3567DD1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51" name="Rectangle 66">
            <a:extLst>
              <a:ext uri="{FF2B5EF4-FFF2-40B4-BE49-F238E27FC236}">
                <a16:creationId xmlns:a16="http://schemas.microsoft.com/office/drawing/2014/main" id="{0BA8F786-979F-012A-60C3-14EB1D86B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24618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10252" name="Rectangle 67">
            <a:extLst>
              <a:ext uri="{FF2B5EF4-FFF2-40B4-BE49-F238E27FC236}">
                <a16:creationId xmlns:a16="http://schemas.microsoft.com/office/drawing/2014/main" id="{DE50E7CB-61AE-7CB7-B79F-D110895A5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64452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53" name="Rectangle 68">
            <a:extLst>
              <a:ext uri="{FF2B5EF4-FFF2-40B4-BE49-F238E27FC236}">
                <a16:creationId xmlns:a16="http://schemas.microsoft.com/office/drawing/2014/main" id="{161BB924-266C-1ABA-5C30-39AD615DA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24618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10254" name="Rectangle 69">
            <a:extLst>
              <a:ext uri="{FF2B5EF4-FFF2-40B4-BE49-F238E27FC236}">
                <a16:creationId xmlns:a16="http://schemas.microsoft.com/office/drawing/2014/main" id="{74782D71-6A68-DE29-55CC-D74C77729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55" name="Rectangle 70">
            <a:extLst>
              <a:ext uri="{FF2B5EF4-FFF2-40B4-BE49-F238E27FC236}">
                <a16:creationId xmlns:a16="http://schemas.microsoft.com/office/drawing/2014/main" id="{3B0E6BDC-5EA1-6D34-888D-EC050F767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56" name="Rectangle 71">
            <a:extLst>
              <a:ext uri="{FF2B5EF4-FFF2-40B4-BE49-F238E27FC236}">
                <a16:creationId xmlns:a16="http://schemas.microsoft.com/office/drawing/2014/main" id="{F2B6DD1A-AB05-B1CB-8C8D-AADF54ED2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57" name="Rectangle 72">
            <a:extLst>
              <a:ext uri="{FF2B5EF4-FFF2-40B4-BE49-F238E27FC236}">
                <a16:creationId xmlns:a16="http://schemas.microsoft.com/office/drawing/2014/main" id="{A5C90850-2439-3C65-7521-1EDD61099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58" name="Rectangle 73">
            <a:extLst>
              <a:ext uri="{FF2B5EF4-FFF2-40B4-BE49-F238E27FC236}">
                <a16:creationId xmlns:a16="http://schemas.microsoft.com/office/drawing/2014/main" id="{5412706A-9563-C63B-FD05-0C5FEE377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8462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59" name="Rectangle 74">
            <a:extLst>
              <a:ext uri="{FF2B5EF4-FFF2-40B4-BE49-F238E27FC236}">
                <a16:creationId xmlns:a16="http://schemas.microsoft.com/office/drawing/2014/main" id="{3CE3F5BE-2C1D-AE0D-A683-2720DEEA6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4452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10260" name="Rectangle 75">
            <a:extLst>
              <a:ext uri="{FF2B5EF4-FFF2-40B4-BE49-F238E27FC236}">
                <a16:creationId xmlns:a16="http://schemas.microsoft.com/office/drawing/2014/main" id="{872E7D74-71D5-DE7C-30C0-FBE44C0E3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61" name="Line 76">
            <a:extLst>
              <a:ext uri="{FF2B5EF4-FFF2-40B4-BE49-F238E27FC236}">
                <a16:creationId xmlns:a16="http://schemas.microsoft.com/office/drawing/2014/main" id="{93FE2E9A-8A46-F02D-555D-4F268EA78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644525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62" name="Line 77">
            <a:extLst>
              <a:ext uri="{FF2B5EF4-FFF2-40B4-BE49-F238E27FC236}">
                <a16:creationId xmlns:a16="http://schemas.microsoft.com/office/drawing/2014/main" id="{75CF383F-F562-745E-6CA3-6638317501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24618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63" name="Line 78">
            <a:extLst>
              <a:ext uri="{FF2B5EF4-FFF2-40B4-BE49-F238E27FC236}">
                <a16:creationId xmlns:a16="http://schemas.microsoft.com/office/drawing/2014/main" id="{BCA2011E-EB60-07CF-ADED-FB4EEC028E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44633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64" name="Line 79">
            <a:extLst>
              <a:ext uri="{FF2B5EF4-FFF2-40B4-BE49-F238E27FC236}">
                <a16:creationId xmlns:a16="http://schemas.microsoft.com/office/drawing/2014/main" id="{3A67AEE1-E231-1366-C15D-2F841398B7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048000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65" name="Line 80">
            <a:extLst>
              <a:ext uri="{FF2B5EF4-FFF2-40B4-BE49-F238E27FC236}">
                <a16:creationId xmlns:a16="http://schemas.microsoft.com/office/drawing/2014/main" id="{267A5A26-542D-AD16-4631-1745E0F48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6445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66" name="Line 81">
            <a:extLst>
              <a:ext uri="{FF2B5EF4-FFF2-40B4-BE49-F238E27FC236}">
                <a16:creationId xmlns:a16="http://schemas.microsoft.com/office/drawing/2014/main" id="{20E0A26E-2E6C-14E1-71D4-A42380264F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67" name="Line 82">
            <a:extLst>
              <a:ext uri="{FF2B5EF4-FFF2-40B4-BE49-F238E27FC236}">
                <a16:creationId xmlns:a16="http://schemas.microsoft.com/office/drawing/2014/main" id="{DA9B40DF-5517-64C6-F507-385A556F7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6445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68" name="Line 83">
            <a:extLst>
              <a:ext uri="{FF2B5EF4-FFF2-40B4-BE49-F238E27FC236}">
                <a16:creationId xmlns:a16="http://schemas.microsoft.com/office/drawing/2014/main" id="{5360D930-8D3D-CC04-2407-24D018E4A6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846263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10269" name="Line 84">
            <a:extLst>
              <a:ext uri="{FF2B5EF4-FFF2-40B4-BE49-F238E27FC236}">
                <a16:creationId xmlns:a16="http://schemas.microsoft.com/office/drawing/2014/main" id="{6437CA35-5420-4206-DD46-C895C81E7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10270" name="Line 85">
            <a:extLst>
              <a:ext uri="{FF2B5EF4-FFF2-40B4-BE49-F238E27FC236}">
                <a16:creationId xmlns:a16="http://schemas.microsoft.com/office/drawing/2014/main" id="{F94D49E0-E36D-374C-730A-E2CDD17DD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10271" name="Rectangle 86">
            <a:extLst>
              <a:ext uri="{FF2B5EF4-FFF2-40B4-BE49-F238E27FC236}">
                <a16:creationId xmlns:a16="http://schemas.microsoft.com/office/drawing/2014/main" id="{08B4D18C-5FA6-5708-B0EA-BA0EAF820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630738"/>
            <a:ext cx="609600" cy="60166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72" name="Rectangle 87">
            <a:extLst>
              <a:ext uri="{FF2B5EF4-FFF2-40B4-BE49-F238E27FC236}">
                <a16:creationId xmlns:a16="http://schemas.microsoft.com/office/drawing/2014/main" id="{A2E83F42-3741-4F3B-5506-760B9A71B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630738"/>
            <a:ext cx="609600" cy="60166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10273" name="Rectangle 88">
            <a:extLst>
              <a:ext uri="{FF2B5EF4-FFF2-40B4-BE49-F238E27FC236}">
                <a16:creationId xmlns:a16="http://schemas.microsoft.com/office/drawing/2014/main" id="{6BFFE4B0-A0D6-CABD-B206-6013024C1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630738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0274" name="Rectangle 89">
            <a:extLst>
              <a:ext uri="{FF2B5EF4-FFF2-40B4-BE49-F238E27FC236}">
                <a16:creationId xmlns:a16="http://schemas.microsoft.com/office/drawing/2014/main" id="{699B79E4-1335-4E9C-367D-4AB6923AC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0306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75" name="Rectangle 90">
            <a:extLst>
              <a:ext uri="{FF2B5EF4-FFF2-40B4-BE49-F238E27FC236}">
                <a16:creationId xmlns:a16="http://schemas.microsoft.com/office/drawing/2014/main" id="{C320E793-DE08-B397-2C95-51B2578B0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306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4</a:t>
            </a:r>
          </a:p>
        </p:txBody>
      </p:sp>
      <p:sp>
        <p:nvSpPr>
          <p:cNvPr id="10276" name="Rectangle 91">
            <a:extLst>
              <a:ext uri="{FF2B5EF4-FFF2-40B4-BE49-F238E27FC236}">
                <a16:creationId xmlns:a16="http://schemas.microsoft.com/office/drawing/2014/main" id="{4C9598BB-CA23-4F55-CDAA-004E28F7C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030663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0277" name="Rectangle 92">
            <a:extLst>
              <a:ext uri="{FF2B5EF4-FFF2-40B4-BE49-F238E27FC236}">
                <a16:creationId xmlns:a16="http://schemas.microsoft.com/office/drawing/2014/main" id="{CD4E426B-CD5E-293A-7981-B06FD438F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429000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78" name="Rectangle 93">
            <a:extLst>
              <a:ext uri="{FF2B5EF4-FFF2-40B4-BE49-F238E27FC236}">
                <a16:creationId xmlns:a16="http://schemas.microsoft.com/office/drawing/2014/main" id="{2B452E40-9C6D-EC78-B8BA-6F368CF8E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29000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79" name="Rectangle 94">
            <a:extLst>
              <a:ext uri="{FF2B5EF4-FFF2-40B4-BE49-F238E27FC236}">
                <a16:creationId xmlns:a16="http://schemas.microsoft.com/office/drawing/2014/main" id="{9868D024-D00D-E2D9-12CA-E1ACD9394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429000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80" name="Line 95">
            <a:extLst>
              <a:ext uri="{FF2B5EF4-FFF2-40B4-BE49-F238E27FC236}">
                <a16:creationId xmlns:a16="http://schemas.microsoft.com/office/drawing/2014/main" id="{5BC9EDAF-9B55-3F32-14D1-32348C7DA6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3429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81" name="Line 96">
            <a:extLst>
              <a:ext uri="{FF2B5EF4-FFF2-40B4-BE49-F238E27FC236}">
                <a16:creationId xmlns:a16="http://schemas.microsoft.com/office/drawing/2014/main" id="{CD90C137-D6D9-32D1-60F8-F964C742AE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4030663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82" name="Line 97">
            <a:extLst>
              <a:ext uri="{FF2B5EF4-FFF2-40B4-BE49-F238E27FC236}">
                <a16:creationId xmlns:a16="http://schemas.microsoft.com/office/drawing/2014/main" id="{6FCA708E-E4B8-E0D1-90F6-6D37151D6D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4630738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83" name="Line 98">
            <a:extLst>
              <a:ext uri="{FF2B5EF4-FFF2-40B4-BE49-F238E27FC236}">
                <a16:creationId xmlns:a16="http://schemas.microsoft.com/office/drawing/2014/main" id="{6F8C9145-72E0-DF62-3CD9-BE2833465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52324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84" name="Line 99">
            <a:extLst>
              <a:ext uri="{FF2B5EF4-FFF2-40B4-BE49-F238E27FC236}">
                <a16:creationId xmlns:a16="http://schemas.microsoft.com/office/drawing/2014/main" id="{8C95C557-F006-19C9-8479-3A94D696B3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3429000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85" name="Line 100">
            <a:extLst>
              <a:ext uri="{FF2B5EF4-FFF2-40B4-BE49-F238E27FC236}">
                <a16:creationId xmlns:a16="http://schemas.microsoft.com/office/drawing/2014/main" id="{2545D060-519F-5FFB-1B12-8EF821473D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3429000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86" name="Line 101">
            <a:extLst>
              <a:ext uri="{FF2B5EF4-FFF2-40B4-BE49-F238E27FC236}">
                <a16:creationId xmlns:a16="http://schemas.microsoft.com/office/drawing/2014/main" id="{8C59AF65-D48F-A9A2-AB1C-3EE6BDD452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429000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87" name="Line 102">
            <a:extLst>
              <a:ext uri="{FF2B5EF4-FFF2-40B4-BE49-F238E27FC236}">
                <a16:creationId xmlns:a16="http://schemas.microsoft.com/office/drawing/2014/main" id="{1F3848CD-1F18-614A-9368-6ED0408BB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429000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88" name="Rectangle 103">
            <a:extLst>
              <a:ext uri="{FF2B5EF4-FFF2-40B4-BE49-F238E27FC236}">
                <a16:creationId xmlns:a16="http://schemas.microsoft.com/office/drawing/2014/main" id="{4DDE54D4-061B-7A92-2C09-4C60007C1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89" name="Rectangle 104">
            <a:extLst>
              <a:ext uri="{FF2B5EF4-FFF2-40B4-BE49-F238E27FC236}">
                <a16:creationId xmlns:a16="http://schemas.microsoft.com/office/drawing/2014/main" id="{9E749CF0-6453-B3A5-E702-F95B552F4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0290" name="Rectangle 105">
            <a:extLst>
              <a:ext uri="{FF2B5EF4-FFF2-40B4-BE49-F238E27FC236}">
                <a16:creationId xmlns:a16="http://schemas.microsoft.com/office/drawing/2014/main" id="{1E35A63D-4E3F-ABF5-C757-03243D1CB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0291" name="Rectangle 106">
            <a:extLst>
              <a:ext uri="{FF2B5EF4-FFF2-40B4-BE49-F238E27FC236}">
                <a16:creationId xmlns:a16="http://schemas.microsoft.com/office/drawing/2014/main" id="{1E82CD86-2B94-FF38-B30A-09BBDBE42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92" name="Rectangle 107">
            <a:extLst>
              <a:ext uri="{FF2B5EF4-FFF2-40B4-BE49-F238E27FC236}">
                <a16:creationId xmlns:a16="http://schemas.microsoft.com/office/drawing/2014/main" id="{66B70C5E-E3EC-3FED-DC2E-91D44CA99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0293" name="Rectangle 108">
            <a:extLst>
              <a:ext uri="{FF2B5EF4-FFF2-40B4-BE49-F238E27FC236}">
                <a16:creationId xmlns:a16="http://schemas.microsoft.com/office/drawing/2014/main" id="{466C8A44-07B1-34E2-A803-3D66B637F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0294" name="Rectangle 109">
            <a:extLst>
              <a:ext uri="{FF2B5EF4-FFF2-40B4-BE49-F238E27FC236}">
                <a16:creationId xmlns:a16="http://schemas.microsoft.com/office/drawing/2014/main" id="{1A8CE1BC-331E-1300-8426-066C82E3C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95" name="Rectangle 110">
            <a:extLst>
              <a:ext uri="{FF2B5EF4-FFF2-40B4-BE49-F238E27FC236}">
                <a16:creationId xmlns:a16="http://schemas.microsoft.com/office/drawing/2014/main" id="{0E51AE6E-D02D-CCEB-6380-102A13E6E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96" name="Rectangle 111">
            <a:extLst>
              <a:ext uri="{FF2B5EF4-FFF2-40B4-BE49-F238E27FC236}">
                <a16:creationId xmlns:a16="http://schemas.microsoft.com/office/drawing/2014/main" id="{705F347A-BD84-AC92-EA0F-9914E67C5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0297" name="Line 112">
            <a:extLst>
              <a:ext uri="{FF2B5EF4-FFF2-40B4-BE49-F238E27FC236}">
                <a16:creationId xmlns:a16="http://schemas.microsoft.com/office/drawing/2014/main" id="{A87AFB2C-F944-039D-3777-5A2DEE086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6445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98" name="Line 113">
            <a:extLst>
              <a:ext uri="{FF2B5EF4-FFF2-40B4-BE49-F238E27FC236}">
                <a16:creationId xmlns:a16="http://schemas.microsoft.com/office/drawing/2014/main" id="{75641355-B83F-ECC2-2656-3F097F1564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246188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299" name="Line 114">
            <a:extLst>
              <a:ext uri="{FF2B5EF4-FFF2-40B4-BE49-F238E27FC236}">
                <a16:creationId xmlns:a16="http://schemas.microsoft.com/office/drawing/2014/main" id="{15A476CA-51FC-A5EA-6DF8-62A7899B59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846263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300" name="Line 115">
            <a:extLst>
              <a:ext uri="{FF2B5EF4-FFF2-40B4-BE49-F238E27FC236}">
                <a16:creationId xmlns:a16="http://schemas.microsoft.com/office/drawing/2014/main" id="{216E5557-5444-2E3D-6A7C-D06846304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24479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301" name="Line 116">
            <a:extLst>
              <a:ext uri="{FF2B5EF4-FFF2-40B4-BE49-F238E27FC236}">
                <a16:creationId xmlns:a16="http://schemas.microsoft.com/office/drawing/2014/main" id="{9E108FA5-054F-AA1F-CAB9-C05EF5F9B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6445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302" name="Line 117">
            <a:extLst>
              <a:ext uri="{FF2B5EF4-FFF2-40B4-BE49-F238E27FC236}">
                <a16:creationId xmlns:a16="http://schemas.microsoft.com/office/drawing/2014/main" id="{A4B2C902-A67C-CE95-6D88-3352143A2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6445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303" name="Line 118">
            <a:extLst>
              <a:ext uri="{FF2B5EF4-FFF2-40B4-BE49-F238E27FC236}">
                <a16:creationId xmlns:a16="http://schemas.microsoft.com/office/drawing/2014/main" id="{D5D6B345-49DC-A5C0-1D58-0E46A5BB71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6445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304" name="Line 119">
            <a:extLst>
              <a:ext uri="{FF2B5EF4-FFF2-40B4-BE49-F238E27FC236}">
                <a16:creationId xmlns:a16="http://schemas.microsoft.com/office/drawing/2014/main" id="{DC735491-4BCF-63BA-0757-01C52C952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6445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0305" name="Rectangle 120">
            <a:extLst>
              <a:ext uri="{FF2B5EF4-FFF2-40B4-BE49-F238E27FC236}">
                <a16:creationId xmlns:a16="http://schemas.microsoft.com/office/drawing/2014/main" id="{978F590E-ED50-7071-E3CA-AB726E708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032250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0306" name="Rectangle 121">
            <a:extLst>
              <a:ext uri="{FF2B5EF4-FFF2-40B4-BE49-F238E27FC236}">
                <a16:creationId xmlns:a16="http://schemas.microsoft.com/office/drawing/2014/main" id="{2817E6A9-02A8-922E-1D43-1B2FEF626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413" y="4046538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23" name="Text Box 78">
            <a:extLst>
              <a:ext uri="{FF2B5EF4-FFF2-40B4-BE49-F238E27FC236}">
                <a16:creationId xmlns:a16="http://schemas.microsoft.com/office/drawing/2014/main" id="{1A06DAFB-5F98-119A-6607-883076C7D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5886450"/>
            <a:ext cx="2101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Input Image, 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f</a:t>
            </a:r>
          </a:p>
        </p:txBody>
      </p:sp>
      <p:sp>
        <p:nvSpPr>
          <p:cNvPr id="124" name="Text Box 78">
            <a:extLst>
              <a:ext uri="{FF2B5EF4-FFF2-40B4-BE49-F238E27FC236}">
                <a16:creationId xmlns:a16="http://schemas.microsoft.com/office/drawing/2014/main" id="{F7790207-4F1C-52A4-97C8-78CF43B4F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863" y="3873500"/>
            <a:ext cx="14478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Output Image,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g</a:t>
            </a:r>
          </a:p>
        </p:txBody>
      </p:sp>
      <p:sp>
        <p:nvSpPr>
          <p:cNvPr id="125" name="Text Box 4">
            <a:extLst>
              <a:ext uri="{FF2B5EF4-FFF2-40B4-BE49-F238E27FC236}">
                <a16:creationId xmlns:a16="http://schemas.microsoft.com/office/drawing/2014/main" id="{45D8577B-6230-8EA8-94B1-F8288D0F6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>
                <a:latin typeface="+mj-lt"/>
              </a:rPr>
              <a:t>Convolution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3">
            <a:extLst>
              <a:ext uri="{FF2B5EF4-FFF2-40B4-BE49-F238E27FC236}">
                <a16:creationId xmlns:a16="http://schemas.microsoft.com/office/drawing/2014/main" id="{AFF7378C-42DC-7390-3E3F-B592D12A1DAD}"/>
              </a:ext>
            </a:extLst>
          </p:cNvPr>
          <p:cNvGrpSpPr>
            <a:grpSpLocks/>
          </p:cNvGrpSpPr>
          <p:nvPr/>
        </p:nvGrpSpPr>
        <p:grpSpPr bwMode="auto">
          <a:xfrm>
            <a:off x="460375" y="3352800"/>
            <a:ext cx="2438400" cy="2403475"/>
            <a:chOff x="1104" y="1824"/>
            <a:chExt cx="1536" cy="1514"/>
          </a:xfrm>
        </p:grpSpPr>
        <p:sp>
          <p:nvSpPr>
            <p:cNvPr id="11360" name="Rectangle 4">
              <a:extLst>
                <a:ext uri="{FF2B5EF4-FFF2-40B4-BE49-F238E27FC236}">
                  <a16:creationId xmlns:a16="http://schemas.microsoft.com/office/drawing/2014/main" id="{F4C98937-B409-F289-04E0-99A39E78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1361" name="Rectangle 5">
              <a:extLst>
                <a:ext uri="{FF2B5EF4-FFF2-40B4-BE49-F238E27FC236}">
                  <a16:creationId xmlns:a16="http://schemas.microsoft.com/office/drawing/2014/main" id="{C0254C5A-616F-C3F6-9F31-BADEE5C6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1362" name="Rectangle 6">
              <a:extLst>
                <a:ext uri="{FF2B5EF4-FFF2-40B4-BE49-F238E27FC236}">
                  <a16:creationId xmlns:a16="http://schemas.microsoft.com/office/drawing/2014/main" id="{B1CF3DE4-7440-515E-5EDC-2654B43C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11363" name="Rectangle 7">
              <a:extLst>
                <a:ext uri="{FF2B5EF4-FFF2-40B4-BE49-F238E27FC236}">
                  <a16:creationId xmlns:a16="http://schemas.microsoft.com/office/drawing/2014/main" id="{171283E7-712B-FC70-10CF-38E22EF82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1364" name="Rectangle 8">
              <a:extLst>
                <a:ext uri="{FF2B5EF4-FFF2-40B4-BE49-F238E27FC236}">
                  <a16:creationId xmlns:a16="http://schemas.microsoft.com/office/drawing/2014/main" id="{974E94EC-3A76-042E-B409-BB59BC16D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1365" name="Rectangle 9">
              <a:extLst>
                <a:ext uri="{FF2B5EF4-FFF2-40B4-BE49-F238E27FC236}">
                  <a16:creationId xmlns:a16="http://schemas.microsoft.com/office/drawing/2014/main" id="{65C9E981-AF90-315D-95CC-FC2FF3A3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11366" name="Rectangle 10">
              <a:extLst>
                <a:ext uri="{FF2B5EF4-FFF2-40B4-BE49-F238E27FC236}">
                  <a16:creationId xmlns:a16="http://schemas.microsoft.com/office/drawing/2014/main" id="{AC75B035-E2B3-E2A9-D26D-CFEF2B784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1367" name="Rectangle 11">
              <a:extLst>
                <a:ext uri="{FF2B5EF4-FFF2-40B4-BE49-F238E27FC236}">
                  <a16:creationId xmlns:a16="http://schemas.microsoft.com/office/drawing/2014/main" id="{92DABEF2-F8DB-A27A-209F-F6BE76D47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1368" name="Rectangle 12">
              <a:extLst>
                <a:ext uri="{FF2B5EF4-FFF2-40B4-BE49-F238E27FC236}">
                  <a16:creationId xmlns:a16="http://schemas.microsoft.com/office/drawing/2014/main" id="{E74E0668-28B1-7384-176F-30094C16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1369" name="Rectangle 13">
              <a:extLst>
                <a:ext uri="{FF2B5EF4-FFF2-40B4-BE49-F238E27FC236}">
                  <a16:creationId xmlns:a16="http://schemas.microsoft.com/office/drawing/2014/main" id="{0ED82CBD-BC32-E01C-75DB-42F9369A6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203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1370" name="Rectangle 14">
              <a:extLst>
                <a:ext uri="{FF2B5EF4-FFF2-40B4-BE49-F238E27FC236}">
                  <a16:creationId xmlns:a16="http://schemas.microsoft.com/office/drawing/2014/main" id="{8AB96D53-A86B-3E4D-6914-BBFA7E5A1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1371" name="Rectangle 15">
              <a:extLst>
                <a:ext uri="{FF2B5EF4-FFF2-40B4-BE49-F238E27FC236}">
                  <a16:creationId xmlns:a16="http://schemas.microsoft.com/office/drawing/2014/main" id="{DD43124A-DA1E-E134-4177-FFFBA6A20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59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</a:t>
              </a:r>
            </a:p>
          </p:txBody>
        </p:sp>
        <p:sp>
          <p:nvSpPr>
            <p:cNvPr id="11372" name="Rectangle 16">
              <a:extLst>
                <a:ext uri="{FF2B5EF4-FFF2-40B4-BE49-F238E27FC236}">
                  <a16:creationId xmlns:a16="http://schemas.microsoft.com/office/drawing/2014/main" id="{7D9AB469-C85F-CAE3-B75C-FAF59E659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1373" name="Rectangle 17">
              <a:extLst>
                <a:ext uri="{FF2B5EF4-FFF2-40B4-BE49-F238E27FC236}">
                  <a16:creationId xmlns:a16="http://schemas.microsoft.com/office/drawing/2014/main" id="{81938A04-D7F1-9DF5-06A2-500CB20E4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581"/>
              <a:ext cx="384" cy="37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1374" name="Rectangle 18">
              <a:extLst>
                <a:ext uri="{FF2B5EF4-FFF2-40B4-BE49-F238E27FC236}">
                  <a16:creationId xmlns:a16="http://schemas.microsoft.com/office/drawing/2014/main" id="{2AC43294-C609-A97E-D8D9-FEECDA03F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3</a:t>
              </a:r>
            </a:p>
          </p:txBody>
        </p:sp>
        <p:sp>
          <p:nvSpPr>
            <p:cNvPr id="11375" name="Rectangle 19">
              <a:extLst>
                <a:ext uri="{FF2B5EF4-FFF2-40B4-BE49-F238E27FC236}">
                  <a16:creationId xmlns:a16="http://schemas.microsoft.com/office/drawing/2014/main" id="{F4F50F03-5E11-91A4-DCAD-B323854BD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824"/>
              <a:ext cx="384" cy="379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2</a:t>
              </a:r>
            </a:p>
          </p:txBody>
        </p:sp>
        <p:sp>
          <p:nvSpPr>
            <p:cNvPr id="11376" name="Line 20">
              <a:extLst>
                <a:ext uri="{FF2B5EF4-FFF2-40B4-BE49-F238E27FC236}">
                  <a16:creationId xmlns:a16="http://schemas.microsoft.com/office/drawing/2014/main" id="{0E56D818-58FC-F245-1BE1-4137044AE9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77" name="Line 21">
              <a:extLst>
                <a:ext uri="{FF2B5EF4-FFF2-40B4-BE49-F238E27FC236}">
                  <a16:creationId xmlns:a16="http://schemas.microsoft.com/office/drawing/2014/main" id="{DB6C0910-0254-B440-CBBC-CD8B6803D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78" name="Line 22">
              <a:extLst>
                <a:ext uri="{FF2B5EF4-FFF2-40B4-BE49-F238E27FC236}">
                  <a16:creationId xmlns:a16="http://schemas.microsoft.com/office/drawing/2014/main" id="{BEC3E9DC-4332-8A0D-64CE-E10293C27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79" name="Line 23">
              <a:extLst>
                <a:ext uri="{FF2B5EF4-FFF2-40B4-BE49-F238E27FC236}">
                  <a16:creationId xmlns:a16="http://schemas.microsoft.com/office/drawing/2014/main" id="{3477FE51-177A-48FC-7D86-141992A64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80" name="Line 24">
              <a:extLst>
                <a:ext uri="{FF2B5EF4-FFF2-40B4-BE49-F238E27FC236}">
                  <a16:creationId xmlns:a16="http://schemas.microsoft.com/office/drawing/2014/main" id="{FE8D2D0F-6523-2AEA-2463-3430DCDF99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81" name="Line 25">
              <a:extLst>
                <a:ext uri="{FF2B5EF4-FFF2-40B4-BE49-F238E27FC236}">
                  <a16:creationId xmlns:a16="http://schemas.microsoft.com/office/drawing/2014/main" id="{65CD9215-A0D4-C1A9-1FA9-A0B51D26B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82" name="Line 26">
              <a:extLst>
                <a:ext uri="{FF2B5EF4-FFF2-40B4-BE49-F238E27FC236}">
                  <a16:creationId xmlns:a16="http://schemas.microsoft.com/office/drawing/2014/main" id="{83746BD8-3C1B-A750-2077-2C507D182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83" name="Line 27">
              <a:extLst>
                <a:ext uri="{FF2B5EF4-FFF2-40B4-BE49-F238E27FC236}">
                  <a16:creationId xmlns:a16="http://schemas.microsoft.com/office/drawing/2014/main" id="{9D8E3048-B82B-5C9D-9A05-4574296CCE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1384" name="Line 28">
              <a:extLst>
                <a:ext uri="{FF2B5EF4-FFF2-40B4-BE49-F238E27FC236}">
                  <a16:creationId xmlns:a16="http://schemas.microsoft.com/office/drawing/2014/main" id="{AAAA15A6-D723-7CE5-679E-1492595183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1385" name="Line 29">
              <a:extLst>
                <a:ext uri="{FF2B5EF4-FFF2-40B4-BE49-F238E27FC236}">
                  <a16:creationId xmlns:a16="http://schemas.microsoft.com/office/drawing/2014/main" id="{64859D2F-FAD2-6DCD-911E-F67749326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grpSp>
        <p:nvGrpSpPr>
          <p:cNvPr id="11267" name="Group 30">
            <a:extLst>
              <a:ext uri="{FF2B5EF4-FFF2-40B4-BE49-F238E27FC236}">
                <a16:creationId xmlns:a16="http://schemas.microsoft.com/office/drawing/2014/main" id="{46669B9F-ADC2-0A73-B610-BF6E04B3C9BD}"/>
              </a:ext>
            </a:extLst>
          </p:cNvPr>
          <p:cNvGrpSpPr>
            <a:grpSpLocks/>
          </p:cNvGrpSpPr>
          <p:nvPr/>
        </p:nvGrpSpPr>
        <p:grpSpPr bwMode="auto">
          <a:xfrm>
            <a:off x="4321175" y="3352800"/>
            <a:ext cx="2438400" cy="2403475"/>
            <a:chOff x="3504" y="1824"/>
            <a:chExt cx="1536" cy="1514"/>
          </a:xfrm>
        </p:grpSpPr>
        <p:sp>
          <p:nvSpPr>
            <p:cNvPr id="11334" name="Rectangle 31">
              <a:extLst>
                <a:ext uri="{FF2B5EF4-FFF2-40B4-BE49-F238E27FC236}">
                  <a16:creationId xmlns:a16="http://schemas.microsoft.com/office/drawing/2014/main" id="{3A5F984C-EC88-7892-BA7D-F833B7A7E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35" name="Rectangle 32">
              <a:extLst>
                <a:ext uri="{FF2B5EF4-FFF2-40B4-BE49-F238E27FC236}">
                  <a16:creationId xmlns:a16="http://schemas.microsoft.com/office/drawing/2014/main" id="{28E69C2D-D2AF-3ABA-0FF7-E5B08CA5D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36" name="Rectangle 33">
              <a:extLst>
                <a:ext uri="{FF2B5EF4-FFF2-40B4-BE49-F238E27FC236}">
                  <a16:creationId xmlns:a16="http://schemas.microsoft.com/office/drawing/2014/main" id="{154583C7-52B3-CE95-FA33-8DD407929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6</a:t>
              </a:r>
            </a:p>
          </p:txBody>
        </p:sp>
        <p:sp>
          <p:nvSpPr>
            <p:cNvPr id="11337" name="Rectangle 34">
              <a:extLst>
                <a:ext uri="{FF2B5EF4-FFF2-40B4-BE49-F238E27FC236}">
                  <a16:creationId xmlns:a16="http://schemas.microsoft.com/office/drawing/2014/main" id="{2D4425D1-593D-4364-F343-0702F1688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11338" name="Rectangle 35">
              <a:extLst>
                <a:ext uri="{FF2B5EF4-FFF2-40B4-BE49-F238E27FC236}">
                  <a16:creationId xmlns:a16="http://schemas.microsoft.com/office/drawing/2014/main" id="{C042D585-5E8C-4BA9-AD1E-2944937E9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39" name="Rectangle 36">
              <a:extLst>
                <a:ext uri="{FF2B5EF4-FFF2-40B4-BE49-F238E27FC236}">
                  <a16:creationId xmlns:a16="http://schemas.microsoft.com/office/drawing/2014/main" id="{3F7F93E1-9ADD-C8D8-C701-160E63807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40" name="Rectangle 37">
              <a:extLst>
                <a:ext uri="{FF2B5EF4-FFF2-40B4-BE49-F238E27FC236}">
                  <a16:creationId xmlns:a16="http://schemas.microsoft.com/office/drawing/2014/main" id="{F951B759-BF79-D11D-1773-8C3EC3FAB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41" name="Rectangle 38">
              <a:extLst>
                <a:ext uri="{FF2B5EF4-FFF2-40B4-BE49-F238E27FC236}">
                  <a16:creationId xmlns:a16="http://schemas.microsoft.com/office/drawing/2014/main" id="{C8786A95-F831-9118-F4C2-3599419A6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11342" name="Rectangle 39">
              <a:extLst>
                <a:ext uri="{FF2B5EF4-FFF2-40B4-BE49-F238E27FC236}">
                  <a16:creationId xmlns:a16="http://schemas.microsoft.com/office/drawing/2014/main" id="{5288F24B-8A73-3F1E-1E4B-4B6C9A50F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43" name="Rectangle 40">
              <a:extLst>
                <a:ext uri="{FF2B5EF4-FFF2-40B4-BE49-F238E27FC236}">
                  <a16:creationId xmlns:a16="http://schemas.microsoft.com/office/drawing/2014/main" id="{40DA5162-32FF-32F1-01CD-B83DEBAD6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9</a:t>
              </a:r>
            </a:p>
          </p:txBody>
        </p:sp>
        <p:sp>
          <p:nvSpPr>
            <p:cNvPr id="11344" name="Rectangle 41">
              <a:extLst>
                <a:ext uri="{FF2B5EF4-FFF2-40B4-BE49-F238E27FC236}">
                  <a16:creationId xmlns:a16="http://schemas.microsoft.com/office/drawing/2014/main" id="{C1F7D31B-F376-9A87-FA3A-0DF6A659D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45" name="Rectangle 42">
              <a:extLst>
                <a:ext uri="{FF2B5EF4-FFF2-40B4-BE49-F238E27FC236}">
                  <a16:creationId xmlns:a16="http://schemas.microsoft.com/office/drawing/2014/main" id="{D4A179BF-CFBB-5277-3BF6-20C8A0E3A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46" name="Rectangle 43">
              <a:extLst>
                <a:ext uri="{FF2B5EF4-FFF2-40B4-BE49-F238E27FC236}">
                  <a16:creationId xmlns:a16="http://schemas.microsoft.com/office/drawing/2014/main" id="{407EB2BE-6D47-8A4C-9F8B-F2DC33395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47" name="Rectangle 44">
              <a:extLst>
                <a:ext uri="{FF2B5EF4-FFF2-40B4-BE49-F238E27FC236}">
                  <a16:creationId xmlns:a16="http://schemas.microsoft.com/office/drawing/2014/main" id="{B10E0B44-39EE-D7A9-C557-3D0669341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endParaRPr lang="tr-TR" altLang="et-EE" sz="2800" b="0"/>
            </a:p>
          </p:txBody>
        </p:sp>
        <p:sp>
          <p:nvSpPr>
            <p:cNvPr id="11348" name="Rectangle 45">
              <a:extLst>
                <a:ext uri="{FF2B5EF4-FFF2-40B4-BE49-F238E27FC236}">
                  <a16:creationId xmlns:a16="http://schemas.microsoft.com/office/drawing/2014/main" id="{E9D600E6-CEF2-7B26-949E-ED0305EB8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-2</a:t>
              </a:r>
            </a:p>
          </p:txBody>
        </p:sp>
        <p:sp>
          <p:nvSpPr>
            <p:cNvPr id="11349" name="Rectangle 46">
              <a:extLst>
                <a:ext uri="{FF2B5EF4-FFF2-40B4-BE49-F238E27FC236}">
                  <a16:creationId xmlns:a16="http://schemas.microsoft.com/office/drawing/2014/main" id="{EF05E1FD-8A9D-0605-D101-A45DA35DC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11350" name="Line 47">
              <a:extLst>
                <a:ext uri="{FF2B5EF4-FFF2-40B4-BE49-F238E27FC236}">
                  <a16:creationId xmlns:a16="http://schemas.microsoft.com/office/drawing/2014/main" id="{A4C28B4A-878E-A735-C252-C49A655C0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51" name="Line 48">
              <a:extLst>
                <a:ext uri="{FF2B5EF4-FFF2-40B4-BE49-F238E27FC236}">
                  <a16:creationId xmlns:a16="http://schemas.microsoft.com/office/drawing/2014/main" id="{4983DB05-99C3-6354-D6B9-04A9EA152D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52" name="Line 49">
              <a:extLst>
                <a:ext uri="{FF2B5EF4-FFF2-40B4-BE49-F238E27FC236}">
                  <a16:creationId xmlns:a16="http://schemas.microsoft.com/office/drawing/2014/main" id="{A2B23C95-5722-0893-425D-2E9263CA5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53" name="Line 50">
              <a:extLst>
                <a:ext uri="{FF2B5EF4-FFF2-40B4-BE49-F238E27FC236}">
                  <a16:creationId xmlns:a16="http://schemas.microsoft.com/office/drawing/2014/main" id="{3E82F48D-FAB1-892A-4FFB-5B220C4E1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54" name="Line 51">
              <a:extLst>
                <a:ext uri="{FF2B5EF4-FFF2-40B4-BE49-F238E27FC236}">
                  <a16:creationId xmlns:a16="http://schemas.microsoft.com/office/drawing/2014/main" id="{32AE3D32-7051-8618-2182-4551C2B06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55" name="Line 52">
              <a:extLst>
                <a:ext uri="{FF2B5EF4-FFF2-40B4-BE49-F238E27FC236}">
                  <a16:creationId xmlns:a16="http://schemas.microsoft.com/office/drawing/2014/main" id="{8BEA24AE-BFA0-81D9-51E1-D9E2BE787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56" name="Line 53">
              <a:extLst>
                <a:ext uri="{FF2B5EF4-FFF2-40B4-BE49-F238E27FC236}">
                  <a16:creationId xmlns:a16="http://schemas.microsoft.com/office/drawing/2014/main" id="{B07ECF97-45EF-1E6A-D2A3-39EC807E9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1357" name="Line 54">
              <a:extLst>
                <a:ext uri="{FF2B5EF4-FFF2-40B4-BE49-F238E27FC236}">
                  <a16:creationId xmlns:a16="http://schemas.microsoft.com/office/drawing/2014/main" id="{10800AD9-469B-6D33-C14D-49227730E2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1358" name="Line 55">
              <a:extLst>
                <a:ext uri="{FF2B5EF4-FFF2-40B4-BE49-F238E27FC236}">
                  <a16:creationId xmlns:a16="http://schemas.microsoft.com/office/drawing/2014/main" id="{9066DD5A-9FF9-2A23-52D9-8F4445697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1359" name="Line 56">
              <a:extLst>
                <a:ext uri="{FF2B5EF4-FFF2-40B4-BE49-F238E27FC236}">
                  <a16:creationId xmlns:a16="http://schemas.microsoft.com/office/drawing/2014/main" id="{13CC1FF3-AB60-3796-D5C6-02EC38E880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sp>
        <p:nvSpPr>
          <p:cNvPr id="11268" name="AutoShape 59">
            <a:extLst>
              <a:ext uri="{FF2B5EF4-FFF2-40B4-BE49-F238E27FC236}">
                <a16:creationId xmlns:a16="http://schemas.microsoft.com/office/drawing/2014/main" id="{9E3F1D83-7EFE-0D34-4B0C-FC113ADB1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5175" y="4572000"/>
            <a:ext cx="609600" cy="457200"/>
          </a:xfrm>
          <a:prstGeom prst="right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1269" name="Rectangle 60">
            <a:extLst>
              <a:ext uri="{FF2B5EF4-FFF2-40B4-BE49-F238E27FC236}">
                <a16:creationId xmlns:a16="http://schemas.microsoft.com/office/drawing/2014/main" id="{C1701FE4-B2D0-E492-9836-50A4A24E9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11270" name="Rectangle 61">
            <a:extLst>
              <a:ext uri="{FF2B5EF4-FFF2-40B4-BE49-F238E27FC236}">
                <a16:creationId xmlns:a16="http://schemas.microsoft.com/office/drawing/2014/main" id="{47964612-FA4A-4637-F414-12B40DE8E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8462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71" name="Rectangle 62">
            <a:extLst>
              <a:ext uri="{FF2B5EF4-FFF2-40B4-BE49-F238E27FC236}">
                <a16:creationId xmlns:a16="http://schemas.microsoft.com/office/drawing/2014/main" id="{5B8C9E28-73EE-E891-B35B-3750782B6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272" name="Rectangle 63">
            <a:extLst>
              <a:ext uri="{FF2B5EF4-FFF2-40B4-BE49-F238E27FC236}">
                <a16:creationId xmlns:a16="http://schemas.microsoft.com/office/drawing/2014/main" id="{519519D9-B457-A3B9-06F8-E7A61B383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73" name="Rectangle 64">
            <a:extLst>
              <a:ext uri="{FF2B5EF4-FFF2-40B4-BE49-F238E27FC236}">
                <a16:creationId xmlns:a16="http://schemas.microsoft.com/office/drawing/2014/main" id="{62700F56-EC7A-5FFC-69F0-EE3002291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74" name="Rectangle 65">
            <a:extLst>
              <a:ext uri="{FF2B5EF4-FFF2-40B4-BE49-F238E27FC236}">
                <a16:creationId xmlns:a16="http://schemas.microsoft.com/office/drawing/2014/main" id="{65A65142-6DC7-0E1A-2421-1D45C45D4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8462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275" name="Rectangle 66">
            <a:extLst>
              <a:ext uri="{FF2B5EF4-FFF2-40B4-BE49-F238E27FC236}">
                <a16:creationId xmlns:a16="http://schemas.microsoft.com/office/drawing/2014/main" id="{7E44F220-CAE8-868D-B813-C22AB0EAA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11276" name="Rectangle 67">
            <a:extLst>
              <a:ext uri="{FF2B5EF4-FFF2-40B4-BE49-F238E27FC236}">
                <a16:creationId xmlns:a16="http://schemas.microsoft.com/office/drawing/2014/main" id="{8CAFEED9-2D3E-60A4-0131-B6A26D2A2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77" name="Rectangle 68">
            <a:extLst>
              <a:ext uri="{FF2B5EF4-FFF2-40B4-BE49-F238E27FC236}">
                <a16:creationId xmlns:a16="http://schemas.microsoft.com/office/drawing/2014/main" id="{FD82999B-004D-B384-2B23-CD8D694AC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246188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11278" name="Rectangle 69">
            <a:extLst>
              <a:ext uri="{FF2B5EF4-FFF2-40B4-BE49-F238E27FC236}">
                <a16:creationId xmlns:a16="http://schemas.microsoft.com/office/drawing/2014/main" id="{D014135C-922C-5644-116E-D15A3000F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246188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79" name="Rectangle 70">
            <a:extLst>
              <a:ext uri="{FF2B5EF4-FFF2-40B4-BE49-F238E27FC236}">
                <a16:creationId xmlns:a16="http://schemas.microsoft.com/office/drawing/2014/main" id="{BB0A2426-0377-8A42-45FC-DE7AC0D3B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80" name="Rectangle 71">
            <a:extLst>
              <a:ext uri="{FF2B5EF4-FFF2-40B4-BE49-F238E27FC236}">
                <a16:creationId xmlns:a16="http://schemas.microsoft.com/office/drawing/2014/main" id="{0598D65A-74F7-021B-3ED0-A3E132B0F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446338"/>
            <a:ext cx="609600" cy="60166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281" name="Rectangle 72">
            <a:extLst>
              <a:ext uri="{FF2B5EF4-FFF2-40B4-BE49-F238E27FC236}">
                <a16:creationId xmlns:a16="http://schemas.microsoft.com/office/drawing/2014/main" id="{1410E665-DEE7-E3B5-3464-66F41C699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1846263"/>
            <a:ext cx="609600" cy="60007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82" name="Rectangle 73">
            <a:extLst>
              <a:ext uri="{FF2B5EF4-FFF2-40B4-BE49-F238E27FC236}">
                <a16:creationId xmlns:a16="http://schemas.microsoft.com/office/drawing/2014/main" id="{E46550F8-C6CD-A36F-1A0C-8878D233E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8462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83" name="Rectangle 74">
            <a:extLst>
              <a:ext uri="{FF2B5EF4-FFF2-40B4-BE49-F238E27FC236}">
                <a16:creationId xmlns:a16="http://schemas.microsoft.com/office/drawing/2014/main" id="{A302A355-BE15-263E-FE24-238F88A6B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44525"/>
            <a:ext cx="609600" cy="60166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11284" name="Rectangle 75">
            <a:extLst>
              <a:ext uri="{FF2B5EF4-FFF2-40B4-BE49-F238E27FC236}">
                <a16:creationId xmlns:a16="http://schemas.microsoft.com/office/drawing/2014/main" id="{DE464A58-CF14-B26B-ED1D-204166369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644525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285" name="Line 76">
            <a:extLst>
              <a:ext uri="{FF2B5EF4-FFF2-40B4-BE49-F238E27FC236}">
                <a16:creationId xmlns:a16="http://schemas.microsoft.com/office/drawing/2014/main" id="{D54E109A-BB15-1590-1B02-A12DBD4B26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644525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286" name="Line 77">
            <a:extLst>
              <a:ext uri="{FF2B5EF4-FFF2-40B4-BE49-F238E27FC236}">
                <a16:creationId xmlns:a16="http://schemas.microsoft.com/office/drawing/2014/main" id="{BECB320E-3283-9DAA-81DC-955F48AE02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24618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287" name="Line 78">
            <a:extLst>
              <a:ext uri="{FF2B5EF4-FFF2-40B4-BE49-F238E27FC236}">
                <a16:creationId xmlns:a16="http://schemas.microsoft.com/office/drawing/2014/main" id="{2A040C34-F7CB-4778-21E8-C5EA11253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446338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288" name="Line 79">
            <a:extLst>
              <a:ext uri="{FF2B5EF4-FFF2-40B4-BE49-F238E27FC236}">
                <a16:creationId xmlns:a16="http://schemas.microsoft.com/office/drawing/2014/main" id="{D0B3BB99-DB7E-2DAB-4BC9-C0CD59516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048000"/>
            <a:ext cx="2438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289" name="Line 80">
            <a:extLst>
              <a:ext uri="{FF2B5EF4-FFF2-40B4-BE49-F238E27FC236}">
                <a16:creationId xmlns:a16="http://schemas.microsoft.com/office/drawing/2014/main" id="{0CDACF9D-87B1-2E72-D362-5C80B3C3F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6445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290" name="Line 81">
            <a:extLst>
              <a:ext uri="{FF2B5EF4-FFF2-40B4-BE49-F238E27FC236}">
                <a16:creationId xmlns:a16="http://schemas.microsoft.com/office/drawing/2014/main" id="{7F536C83-7DC2-24E8-2F1C-3C6C93B76D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291" name="Line 82">
            <a:extLst>
              <a:ext uri="{FF2B5EF4-FFF2-40B4-BE49-F238E27FC236}">
                <a16:creationId xmlns:a16="http://schemas.microsoft.com/office/drawing/2014/main" id="{59AF7F31-DB62-2257-8926-ACE1806C3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63000" y="644525"/>
            <a:ext cx="0" cy="2403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292" name="Line 83">
            <a:extLst>
              <a:ext uri="{FF2B5EF4-FFF2-40B4-BE49-F238E27FC236}">
                <a16:creationId xmlns:a16="http://schemas.microsoft.com/office/drawing/2014/main" id="{144D35EB-6410-8FD9-85D4-5607C7B65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846263"/>
            <a:ext cx="243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11293" name="Line 84">
            <a:extLst>
              <a:ext uri="{FF2B5EF4-FFF2-40B4-BE49-F238E27FC236}">
                <a16:creationId xmlns:a16="http://schemas.microsoft.com/office/drawing/2014/main" id="{0C5A6C6A-AB20-2960-CF80-CB768436BA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11294" name="Line 85">
            <a:extLst>
              <a:ext uri="{FF2B5EF4-FFF2-40B4-BE49-F238E27FC236}">
                <a16:creationId xmlns:a16="http://schemas.microsoft.com/office/drawing/2014/main" id="{D5AFCA4C-F299-C4F8-14B3-70C56F7E4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644525"/>
            <a:ext cx="0" cy="2403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RW"/>
          </a:p>
        </p:txBody>
      </p:sp>
      <p:sp>
        <p:nvSpPr>
          <p:cNvPr id="11295" name="Rectangle 86">
            <a:extLst>
              <a:ext uri="{FF2B5EF4-FFF2-40B4-BE49-F238E27FC236}">
                <a16:creationId xmlns:a16="http://schemas.microsoft.com/office/drawing/2014/main" id="{CBB708BF-1D4F-3E12-16FF-31D3EE5DB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554538"/>
            <a:ext cx="609600" cy="60166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296" name="Rectangle 87">
            <a:extLst>
              <a:ext uri="{FF2B5EF4-FFF2-40B4-BE49-F238E27FC236}">
                <a16:creationId xmlns:a16="http://schemas.microsoft.com/office/drawing/2014/main" id="{05496B82-B051-778B-038A-CA3A3F6E2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554538"/>
            <a:ext cx="609600" cy="60166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11297" name="Rectangle 88">
            <a:extLst>
              <a:ext uri="{FF2B5EF4-FFF2-40B4-BE49-F238E27FC236}">
                <a16:creationId xmlns:a16="http://schemas.microsoft.com/office/drawing/2014/main" id="{4ADE461C-79B2-A0B2-ADB4-3826FC922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54538"/>
            <a:ext cx="609600" cy="60166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11298" name="Rectangle 89">
            <a:extLst>
              <a:ext uri="{FF2B5EF4-FFF2-40B4-BE49-F238E27FC236}">
                <a16:creationId xmlns:a16="http://schemas.microsoft.com/office/drawing/2014/main" id="{AA6250FE-9E1B-F034-115C-44E08596B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9544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3</a:t>
            </a:r>
          </a:p>
        </p:txBody>
      </p:sp>
      <p:sp>
        <p:nvSpPr>
          <p:cNvPr id="11299" name="Rectangle 90">
            <a:extLst>
              <a:ext uri="{FF2B5EF4-FFF2-40B4-BE49-F238E27FC236}">
                <a16:creationId xmlns:a16="http://schemas.microsoft.com/office/drawing/2014/main" id="{556EBACE-43A3-A4BD-CEFA-27ED43D73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9544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300" name="Rectangle 91">
            <a:extLst>
              <a:ext uri="{FF2B5EF4-FFF2-40B4-BE49-F238E27FC236}">
                <a16:creationId xmlns:a16="http://schemas.microsoft.com/office/drawing/2014/main" id="{1CF242AE-0186-3E25-466C-3B4C14D99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54463"/>
            <a:ext cx="609600" cy="6000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-2</a:t>
            </a:r>
          </a:p>
        </p:txBody>
      </p:sp>
      <p:sp>
        <p:nvSpPr>
          <p:cNvPr id="11301" name="Rectangle 92">
            <a:extLst>
              <a:ext uri="{FF2B5EF4-FFF2-40B4-BE49-F238E27FC236}">
                <a16:creationId xmlns:a16="http://schemas.microsoft.com/office/drawing/2014/main" id="{B5D656C7-C3EF-376A-772D-B460BF81B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352800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302" name="Rectangle 93">
            <a:extLst>
              <a:ext uri="{FF2B5EF4-FFF2-40B4-BE49-F238E27FC236}">
                <a16:creationId xmlns:a16="http://schemas.microsoft.com/office/drawing/2014/main" id="{0E3BC1C3-BB14-9AE5-6F9C-9D09D6895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352800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303" name="Rectangle 94">
            <a:extLst>
              <a:ext uri="{FF2B5EF4-FFF2-40B4-BE49-F238E27FC236}">
                <a16:creationId xmlns:a16="http://schemas.microsoft.com/office/drawing/2014/main" id="{99793D57-4630-583F-CE8C-68935B436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52800"/>
            <a:ext cx="609600" cy="601663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304" name="Line 95">
            <a:extLst>
              <a:ext uri="{FF2B5EF4-FFF2-40B4-BE49-F238E27FC236}">
                <a16:creationId xmlns:a16="http://schemas.microsoft.com/office/drawing/2014/main" id="{10CF6F69-2BAF-FC9F-42D4-8A7D2D1C81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52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05" name="Line 96">
            <a:extLst>
              <a:ext uri="{FF2B5EF4-FFF2-40B4-BE49-F238E27FC236}">
                <a16:creationId xmlns:a16="http://schemas.microsoft.com/office/drawing/2014/main" id="{401047DC-A0E4-EA0E-A41B-38F403A84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954463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06" name="Line 97">
            <a:extLst>
              <a:ext uri="{FF2B5EF4-FFF2-40B4-BE49-F238E27FC236}">
                <a16:creationId xmlns:a16="http://schemas.microsoft.com/office/drawing/2014/main" id="{F7421859-BE4D-123A-0CAD-0E066A439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4554538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07" name="Line 98">
            <a:extLst>
              <a:ext uri="{FF2B5EF4-FFF2-40B4-BE49-F238E27FC236}">
                <a16:creationId xmlns:a16="http://schemas.microsoft.com/office/drawing/2014/main" id="{E5FD0340-8639-8D88-101D-315C89AE3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51562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08" name="Line 99">
            <a:extLst>
              <a:ext uri="{FF2B5EF4-FFF2-40B4-BE49-F238E27FC236}">
                <a16:creationId xmlns:a16="http://schemas.microsoft.com/office/drawing/2014/main" id="{D1FEE67E-0340-DDF3-3797-D9BB67D1C7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52800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09" name="Line 100">
            <a:extLst>
              <a:ext uri="{FF2B5EF4-FFF2-40B4-BE49-F238E27FC236}">
                <a16:creationId xmlns:a16="http://schemas.microsoft.com/office/drawing/2014/main" id="{EC752D35-D9EB-67CA-7E95-E0CF6B6EB5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3352800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10" name="Line 101">
            <a:extLst>
              <a:ext uri="{FF2B5EF4-FFF2-40B4-BE49-F238E27FC236}">
                <a16:creationId xmlns:a16="http://schemas.microsoft.com/office/drawing/2014/main" id="{E1E35456-F353-17A7-B7F2-71A5B3E9F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11" name="Line 102">
            <a:extLst>
              <a:ext uri="{FF2B5EF4-FFF2-40B4-BE49-F238E27FC236}">
                <a16:creationId xmlns:a16="http://schemas.microsoft.com/office/drawing/2014/main" id="{1F84166F-E909-8B60-CE4F-8470C0E0C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352800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12" name="Rectangle 103">
            <a:extLst>
              <a:ext uri="{FF2B5EF4-FFF2-40B4-BE49-F238E27FC236}">
                <a16:creationId xmlns:a16="http://schemas.microsoft.com/office/drawing/2014/main" id="{D44A1388-B77C-066D-01C0-A9C6410B6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313" name="Rectangle 104">
            <a:extLst>
              <a:ext uri="{FF2B5EF4-FFF2-40B4-BE49-F238E27FC236}">
                <a16:creationId xmlns:a16="http://schemas.microsoft.com/office/drawing/2014/main" id="{AFA851B5-4299-92F3-3B89-69F5DD3F6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1314" name="Rectangle 105">
            <a:extLst>
              <a:ext uri="{FF2B5EF4-FFF2-40B4-BE49-F238E27FC236}">
                <a16:creationId xmlns:a16="http://schemas.microsoft.com/office/drawing/2014/main" id="{15913949-7410-1EB3-FC47-6CA40A8AF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846263"/>
            <a:ext cx="609600" cy="6016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1315" name="Rectangle 106">
            <a:extLst>
              <a:ext uri="{FF2B5EF4-FFF2-40B4-BE49-F238E27FC236}">
                <a16:creationId xmlns:a16="http://schemas.microsoft.com/office/drawing/2014/main" id="{3D6902E5-5D24-1E40-6CD6-E68C779EF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316" name="Rectangle 107">
            <a:extLst>
              <a:ext uri="{FF2B5EF4-FFF2-40B4-BE49-F238E27FC236}">
                <a16:creationId xmlns:a16="http://schemas.microsoft.com/office/drawing/2014/main" id="{0E764D5D-4527-DEAD-F393-42A795D9B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2</a:t>
            </a:r>
          </a:p>
        </p:txBody>
      </p:sp>
      <p:sp>
        <p:nvSpPr>
          <p:cNvPr id="11317" name="Rectangle 108">
            <a:extLst>
              <a:ext uri="{FF2B5EF4-FFF2-40B4-BE49-F238E27FC236}">
                <a16:creationId xmlns:a16="http://schemas.microsoft.com/office/drawing/2014/main" id="{CF676737-197D-8AD0-33F6-00C530892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246188"/>
            <a:ext cx="609600" cy="60007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-1</a:t>
            </a:r>
          </a:p>
        </p:txBody>
      </p:sp>
      <p:sp>
        <p:nvSpPr>
          <p:cNvPr id="11318" name="Rectangle 109">
            <a:extLst>
              <a:ext uri="{FF2B5EF4-FFF2-40B4-BE49-F238E27FC236}">
                <a16:creationId xmlns:a16="http://schemas.microsoft.com/office/drawing/2014/main" id="{AF669435-40A3-C714-3270-8BFCAD631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319" name="Rectangle 110">
            <a:extLst>
              <a:ext uri="{FF2B5EF4-FFF2-40B4-BE49-F238E27FC236}">
                <a16:creationId xmlns:a16="http://schemas.microsoft.com/office/drawing/2014/main" id="{50F205D7-DB85-E7E1-FEAA-422C7DBB4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320" name="Rectangle 111">
            <a:extLst>
              <a:ext uri="{FF2B5EF4-FFF2-40B4-BE49-F238E27FC236}">
                <a16:creationId xmlns:a16="http://schemas.microsoft.com/office/drawing/2014/main" id="{E8232F2D-B946-1396-0610-7CBD4DD56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44525"/>
            <a:ext cx="609600" cy="6016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t-EE" sz="2800" b="0"/>
              <a:t>1</a:t>
            </a:r>
          </a:p>
        </p:txBody>
      </p:sp>
      <p:sp>
        <p:nvSpPr>
          <p:cNvPr id="11321" name="Line 112">
            <a:extLst>
              <a:ext uri="{FF2B5EF4-FFF2-40B4-BE49-F238E27FC236}">
                <a16:creationId xmlns:a16="http://schemas.microsoft.com/office/drawing/2014/main" id="{9B5EBD78-BE78-A3C8-8E54-2D94CB9FD6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6445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22" name="Line 113">
            <a:extLst>
              <a:ext uri="{FF2B5EF4-FFF2-40B4-BE49-F238E27FC236}">
                <a16:creationId xmlns:a16="http://schemas.microsoft.com/office/drawing/2014/main" id="{EC871E60-6EFD-E964-8AE1-45CE3C457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246188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23" name="Line 114">
            <a:extLst>
              <a:ext uri="{FF2B5EF4-FFF2-40B4-BE49-F238E27FC236}">
                <a16:creationId xmlns:a16="http://schemas.microsoft.com/office/drawing/2014/main" id="{86619FFC-4771-6837-948D-F42A97492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846263"/>
            <a:ext cx="1828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24" name="Line 115">
            <a:extLst>
              <a:ext uri="{FF2B5EF4-FFF2-40B4-BE49-F238E27FC236}">
                <a16:creationId xmlns:a16="http://schemas.microsoft.com/office/drawing/2014/main" id="{83ECBC05-7397-85C4-3448-A4ACA8F2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24479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25" name="Line 116">
            <a:extLst>
              <a:ext uri="{FF2B5EF4-FFF2-40B4-BE49-F238E27FC236}">
                <a16:creationId xmlns:a16="http://schemas.microsoft.com/office/drawing/2014/main" id="{59038667-BF9B-92E1-8424-E963042DCFA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6445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26" name="Line 117">
            <a:extLst>
              <a:ext uri="{FF2B5EF4-FFF2-40B4-BE49-F238E27FC236}">
                <a16:creationId xmlns:a16="http://schemas.microsoft.com/office/drawing/2014/main" id="{0C060E96-97D4-8DD5-8FB0-19E583456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6445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27" name="Line 118">
            <a:extLst>
              <a:ext uri="{FF2B5EF4-FFF2-40B4-BE49-F238E27FC236}">
                <a16:creationId xmlns:a16="http://schemas.microsoft.com/office/drawing/2014/main" id="{8E1599FF-11D4-25A6-27C0-923681058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644525"/>
            <a:ext cx="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28" name="Line 119">
            <a:extLst>
              <a:ext uri="{FF2B5EF4-FFF2-40B4-BE49-F238E27FC236}">
                <a16:creationId xmlns:a16="http://schemas.microsoft.com/office/drawing/2014/main" id="{CEB0AFA3-CCFF-DD0B-4209-08857723C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644525"/>
            <a:ext cx="0" cy="180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 anchorCtr="1"/>
          <a:lstStyle/>
          <a:p>
            <a:endParaRPr lang="en-RW"/>
          </a:p>
        </p:txBody>
      </p:sp>
      <p:sp>
        <p:nvSpPr>
          <p:cNvPr id="11329" name="Rectangle 120">
            <a:extLst>
              <a:ext uri="{FF2B5EF4-FFF2-40B4-BE49-F238E27FC236}">
                <a16:creationId xmlns:a16="http://schemas.microsoft.com/office/drawing/2014/main" id="{D19E84F1-1AFA-57A6-DD88-B67F63915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25" y="3938588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1330" name="Rectangle 121">
            <a:extLst>
              <a:ext uri="{FF2B5EF4-FFF2-40B4-BE49-F238E27FC236}">
                <a16:creationId xmlns:a16="http://schemas.microsoft.com/office/drawing/2014/main" id="{A1576839-F261-4314-09FD-EE8E4ED97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0775" y="3943350"/>
            <a:ext cx="61277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tr-TR" altLang="et-EE"/>
          </a:p>
        </p:txBody>
      </p:sp>
      <p:sp>
        <p:nvSpPr>
          <p:cNvPr id="123" name="Text Box 78">
            <a:extLst>
              <a:ext uri="{FF2B5EF4-FFF2-40B4-BE49-F238E27FC236}">
                <a16:creationId xmlns:a16="http://schemas.microsoft.com/office/drawing/2014/main" id="{3BCACDB9-ACA0-283C-65C7-AB0C7F59B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5756275"/>
            <a:ext cx="21018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Input Image, 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f</a:t>
            </a:r>
          </a:p>
        </p:txBody>
      </p:sp>
      <p:sp>
        <p:nvSpPr>
          <p:cNvPr id="124" name="Text Box 78">
            <a:extLst>
              <a:ext uri="{FF2B5EF4-FFF2-40B4-BE49-F238E27FC236}">
                <a16:creationId xmlns:a16="http://schemas.microsoft.com/office/drawing/2014/main" id="{1BBDDC2A-4AD7-AD78-F91C-66E3C490B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744913"/>
            <a:ext cx="1447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Output Image,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g</a:t>
            </a:r>
          </a:p>
        </p:txBody>
      </p:sp>
      <p:sp>
        <p:nvSpPr>
          <p:cNvPr id="125" name="Text Box 4">
            <a:extLst>
              <a:ext uri="{FF2B5EF4-FFF2-40B4-BE49-F238E27FC236}">
                <a16:creationId xmlns:a16="http://schemas.microsoft.com/office/drawing/2014/main" id="{2CCF0D52-E8E3-E754-BD7F-AEC37F2A3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>
                <a:latin typeface="+mj-lt"/>
              </a:rPr>
              <a:t>Convolution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7B48C-74D0-D6F7-557E-F5D6AAB7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ED35-2B55-CD66-E32F-EC297586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85F64-D300-EC82-0F6F-FCFC7442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20" y="2898827"/>
            <a:ext cx="22352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80873-38BE-55E4-CCE4-0F5F8F49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186"/>
          <a:stretch>
            <a:fillRect/>
          </a:stretch>
        </p:blipFill>
        <p:spPr>
          <a:xfrm>
            <a:off x="6451600" y="2744349"/>
            <a:ext cx="2235200" cy="1794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CBE7A7-4127-F2AE-B3FB-95E85818ADFA}"/>
              </a:ext>
            </a:extLst>
          </p:cNvPr>
          <p:cNvSpPr txBox="1"/>
          <p:nvPr/>
        </p:nvSpPr>
        <p:spPr>
          <a:xfrm>
            <a:off x="4572000" y="3429000"/>
            <a:ext cx="42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⟷</a:t>
            </a:r>
          </a:p>
        </p:txBody>
      </p:sp>
    </p:spTree>
    <p:extLst>
      <p:ext uri="{BB962C8B-B14F-4D97-AF65-F5344CB8AC3E}">
        <p14:creationId xmlns:p14="http://schemas.microsoft.com/office/powerpoint/2010/main" val="554215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3">
            <a:extLst>
              <a:ext uri="{FF2B5EF4-FFF2-40B4-BE49-F238E27FC236}">
                <a16:creationId xmlns:a16="http://schemas.microsoft.com/office/drawing/2014/main" id="{A2AA6A79-C24F-4E41-D005-1DA684B215CD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1447800"/>
            <a:ext cx="2438400" cy="2403475"/>
            <a:chOff x="3504" y="1824"/>
            <a:chExt cx="1536" cy="1514"/>
          </a:xfrm>
        </p:grpSpPr>
        <p:sp>
          <p:nvSpPr>
            <p:cNvPr id="12293" name="Rectangle 4">
              <a:extLst>
                <a:ext uri="{FF2B5EF4-FFF2-40B4-BE49-F238E27FC236}">
                  <a16:creationId xmlns:a16="http://schemas.microsoft.com/office/drawing/2014/main" id="{9F6BF393-8E3D-27E5-18E8-5FC53BAE6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12</a:t>
              </a:r>
            </a:p>
          </p:txBody>
        </p:sp>
        <p:sp>
          <p:nvSpPr>
            <p:cNvPr id="12294" name="Rectangle 5">
              <a:extLst>
                <a:ext uri="{FF2B5EF4-FFF2-40B4-BE49-F238E27FC236}">
                  <a16:creationId xmlns:a16="http://schemas.microsoft.com/office/drawing/2014/main" id="{A49352F8-2811-1E9D-640A-4C9FD731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7</a:t>
              </a:r>
            </a:p>
          </p:txBody>
        </p:sp>
        <p:sp>
          <p:nvSpPr>
            <p:cNvPr id="12295" name="Rectangle 6">
              <a:extLst>
                <a:ext uri="{FF2B5EF4-FFF2-40B4-BE49-F238E27FC236}">
                  <a16:creationId xmlns:a16="http://schemas.microsoft.com/office/drawing/2014/main" id="{AB2304B5-3F5D-0186-9A8F-B3CBA4154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6</a:t>
              </a:r>
            </a:p>
          </p:txBody>
        </p:sp>
        <p:sp>
          <p:nvSpPr>
            <p:cNvPr id="12296" name="Rectangle 7">
              <a:extLst>
                <a:ext uri="{FF2B5EF4-FFF2-40B4-BE49-F238E27FC236}">
                  <a16:creationId xmlns:a16="http://schemas.microsoft.com/office/drawing/2014/main" id="{6F1586F8-23A7-B63A-3BBE-72291D68D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12297" name="Rectangle 8">
              <a:extLst>
                <a:ext uri="{FF2B5EF4-FFF2-40B4-BE49-F238E27FC236}">
                  <a16:creationId xmlns:a16="http://schemas.microsoft.com/office/drawing/2014/main" id="{DD09014B-F6DA-CCA4-057F-B3F516661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8</a:t>
              </a:r>
            </a:p>
          </p:txBody>
        </p:sp>
        <p:sp>
          <p:nvSpPr>
            <p:cNvPr id="12298" name="Rectangle 9">
              <a:extLst>
                <a:ext uri="{FF2B5EF4-FFF2-40B4-BE49-F238E27FC236}">
                  <a16:creationId xmlns:a16="http://schemas.microsoft.com/office/drawing/2014/main" id="{61B934B2-D5B9-CDA0-CCDF-E61F6D074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6</a:t>
              </a:r>
            </a:p>
          </p:txBody>
        </p:sp>
        <p:sp>
          <p:nvSpPr>
            <p:cNvPr id="12299" name="Rectangle 10">
              <a:extLst>
                <a:ext uri="{FF2B5EF4-FFF2-40B4-BE49-F238E27FC236}">
                  <a16:creationId xmlns:a16="http://schemas.microsoft.com/office/drawing/2014/main" id="{16397182-8414-93B6-B22C-8D538F612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14</a:t>
              </a:r>
            </a:p>
          </p:txBody>
        </p:sp>
        <p:sp>
          <p:nvSpPr>
            <p:cNvPr id="12300" name="Rectangle 11">
              <a:extLst>
                <a:ext uri="{FF2B5EF4-FFF2-40B4-BE49-F238E27FC236}">
                  <a16:creationId xmlns:a16="http://schemas.microsoft.com/office/drawing/2014/main" id="{CCBA2504-F74C-600E-26DB-F9F981AAA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4</a:t>
              </a:r>
            </a:p>
          </p:txBody>
        </p:sp>
        <p:sp>
          <p:nvSpPr>
            <p:cNvPr id="12301" name="Rectangle 12">
              <a:extLst>
                <a:ext uri="{FF2B5EF4-FFF2-40B4-BE49-F238E27FC236}">
                  <a16:creationId xmlns:a16="http://schemas.microsoft.com/office/drawing/2014/main" id="{713E4543-6DFE-4D61-27D6-7D5AAFED4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12302" name="Rectangle 13">
              <a:extLst>
                <a:ext uri="{FF2B5EF4-FFF2-40B4-BE49-F238E27FC236}">
                  <a16:creationId xmlns:a16="http://schemas.microsoft.com/office/drawing/2014/main" id="{1CA82E5D-2B3E-AA52-BD78-E70A46BD9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03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9</a:t>
              </a:r>
            </a:p>
          </p:txBody>
        </p:sp>
        <p:sp>
          <p:nvSpPr>
            <p:cNvPr id="12303" name="Rectangle 14">
              <a:extLst>
                <a:ext uri="{FF2B5EF4-FFF2-40B4-BE49-F238E27FC236}">
                  <a16:creationId xmlns:a16="http://schemas.microsoft.com/office/drawing/2014/main" id="{800DC011-7116-A124-F8F5-E0B1644F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12304" name="Rectangle 15">
              <a:extLst>
                <a:ext uri="{FF2B5EF4-FFF2-40B4-BE49-F238E27FC236}">
                  <a16:creationId xmlns:a16="http://schemas.microsoft.com/office/drawing/2014/main" id="{A9E6E05B-F872-D5F3-C94A-7110C5469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59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9</a:t>
              </a:r>
            </a:p>
          </p:txBody>
        </p:sp>
        <p:sp>
          <p:nvSpPr>
            <p:cNvPr id="12305" name="Rectangle 16">
              <a:extLst>
                <a:ext uri="{FF2B5EF4-FFF2-40B4-BE49-F238E27FC236}">
                  <a16:creationId xmlns:a16="http://schemas.microsoft.com/office/drawing/2014/main" id="{A0CF9E31-6E42-2D8F-FC1E-47DE15A9B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12306" name="Rectangle 17">
              <a:extLst>
                <a:ext uri="{FF2B5EF4-FFF2-40B4-BE49-F238E27FC236}">
                  <a16:creationId xmlns:a16="http://schemas.microsoft.com/office/drawing/2014/main" id="{3FFCAC86-F76A-AAD9-6261-0C6CC20C6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81"/>
              <a:ext cx="38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11</a:t>
              </a:r>
            </a:p>
          </p:txBody>
        </p:sp>
        <p:sp>
          <p:nvSpPr>
            <p:cNvPr id="12307" name="Rectangle 18">
              <a:extLst>
                <a:ext uri="{FF2B5EF4-FFF2-40B4-BE49-F238E27FC236}">
                  <a16:creationId xmlns:a16="http://schemas.microsoft.com/office/drawing/2014/main" id="{4B260020-2D77-AFF9-A4AA-DE208F56C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-2</a:t>
              </a:r>
            </a:p>
          </p:txBody>
        </p:sp>
        <p:sp>
          <p:nvSpPr>
            <p:cNvPr id="12308" name="Rectangle 19">
              <a:extLst>
                <a:ext uri="{FF2B5EF4-FFF2-40B4-BE49-F238E27FC236}">
                  <a16:creationId xmlns:a16="http://schemas.microsoft.com/office/drawing/2014/main" id="{929337AB-F517-FE7A-1BF3-2235CBAB1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384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t-EE" sz="2800" b="0"/>
                <a:t>5</a:t>
              </a:r>
            </a:p>
          </p:txBody>
        </p:sp>
        <p:sp>
          <p:nvSpPr>
            <p:cNvPr id="12309" name="Line 20">
              <a:extLst>
                <a:ext uri="{FF2B5EF4-FFF2-40B4-BE49-F238E27FC236}">
                  <a16:creationId xmlns:a16="http://schemas.microsoft.com/office/drawing/2014/main" id="{E720DE49-A93B-1EF7-CB27-2C5CA24E5F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2310" name="Line 21">
              <a:extLst>
                <a:ext uri="{FF2B5EF4-FFF2-40B4-BE49-F238E27FC236}">
                  <a16:creationId xmlns:a16="http://schemas.microsoft.com/office/drawing/2014/main" id="{C9E3C9F2-C8BE-7DDD-1D7A-87132DAAA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203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2311" name="Line 22">
              <a:extLst>
                <a:ext uri="{FF2B5EF4-FFF2-40B4-BE49-F238E27FC236}">
                  <a16:creationId xmlns:a16="http://schemas.microsoft.com/office/drawing/2014/main" id="{43EBEEA3-E693-DF16-6B3B-96077A70AA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59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2312" name="Line 23">
              <a:extLst>
                <a:ext uri="{FF2B5EF4-FFF2-40B4-BE49-F238E27FC236}">
                  <a16:creationId xmlns:a16="http://schemas.microsoft.com/office/drawing/2014/main" id="{83901B89-D341-42FC-C409-232751AE6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3338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2313" name="Line 24">
              <a:extLst>
                <a:ext uri="{FF2B5EF4-FFF2-40B4-BE49-F238E27FC236}">
                  <a16:creationId xmlns:a16="http://schemas.microsoft.com/office/drawing/2014/main" id="{A811E58E-03C9-28E1-9B54-5DA308562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2314" name="Line 25">
              <a:extLst>
                <a:ext uri="{FF2B5EF4-FFF2-40B4-BE49-F238E27FC236}">
                  <a16:creationId xmlns:a16="http://schemas.microsoft.com/office/drawing/2014/main" id="{05BE7B0F-CA55-B910-1118-B8EA20EE69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2315" name="Line 26">
              <a:extLst>
                <a:ext uri="{FF2B5EF4-FFF2-40B4-BE49-F238E27FC236}">
                  <a16:creationId xmlns:a16="http://schemas.microsoft.com/office/drawing/2014/main" id="{EC3A12E4-A1E1-0752-1228-3903DBB396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824"/>
              <a:ext cx="0" cy="151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RW"/>
            </a:p>
          </p:txBody>
        </p:sp>
        <p:sp>
          <p:nvSpPr>
            <p:cNvPr id="12316" name="Line 27">
              <a:extLst>
                <a:ext uri="{FF2B5EF4-FFF2-40B4-BE49-F238E27FC236}">
                  <a16:creationId xmlns:a16="http://schemas.microsoft.com/office/drawing/2014/main" id="{1EF7B0D4-5D91-7113-9BBE-6462FB0625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581"/>
              <a:ext cx="15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2317" name="Line 28">
              <a:extLst>
                <a:ext uri="{FF2B5EF4-FFF2-40B4-BE49-F238E27FC236}">
                  <a16:creationId xmlns:a16="http://schemas.microsoft.com/office/drawing/2014/main" id="{3DA1AF6E-8086-58C4-93F2-3CC8155C8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  <p:sp>
          <p:nvSpPr>
            <p:cNvPr id="12318" name="Line 29">
              <a:extLst>
                <a:ext uri="{FF2B5EF4-FFF2-40B4-BE49-F238E27FC236}">
                  <a16:creationId xmlns:a16="http://schemas.microsoft.com/office/drawing/2014/main" id="{CA797CB2-1702-BD7C-AC7A-C78F83771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0" cy="15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RW"/>
            </a:p>
          </p:txBody>
        </p:sp>
      </p:grpSp>
      <p:sp>
        <p:nvSpPr>
          <p:cNvPr id="22531" name="Text Box 32">
            <a:extLst>
              <a:ext uri="{FF2B5EF4-FFF2-40B4-BE49-F238E27FC236}">
                <a16:creationId xmlns:a16="http://schemas.microsoft.com/office/drawing/2014/main" id="{F12E7FAF-CA28-E4C5-951E-C90D03D29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3919538"/>
            <a:ext cx="31083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Final output Image, </a:t>
            </a:r>
            <a:r>
              <a:rPr lang="en-US" altLang="et-EE" sz="2200" i="1" dirty="0">
                <a:solidFill>
                  <a:srgbClr val="FF0000"/>
                </a:solidFill>
                <a:latin typeface="+mn-lt"/>
              </a:rPr>
              <a:t>g</a:t>
            </a:r>
            <a:r>
              <a:rPr lang="en-US" altLang="et-EE" sz="2200" dirty="0">
                <a:solidFill>
                  <a:srgbClr val="FF0000"/>
                </a:solidFill>
                <a:latin typeface="+mn-lt"/>
              </a:rPr>
              <a:t> </a:t>
            </a:r>
            <a:endParaRPr lang="el-GR" altLang="et-EE" sz="2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Text Box 4">
            <a:extLst>
              <a:ext uri="{FF2B5EF4-FFF2-40B4-BE49-F238E27FC236}">
                <a16:creationId xmlns:a16="http://schemas.microsoft.com/office/drawing/2014/main" id="{EAE56542-5BD7-4659-5B53-C632CC5AB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>
                <a:latin typeface="+mj-lt"/>
              </a:rPr>
              <a:t>Convolution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FF1C-6EBE-3DC8-9C4F-1C24B8F2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(border effects)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2B49D-6824-2030-9FAF-FFC7B082C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zero: set all pixels outside the source image to 0 (a good choice for alpha-matted cutout images);</a:t>
            </a:r>
          </a:p>
          <a:p>
            <a:r>
              <a:rPr lang="en-US" dirty="0"/>
              <a:t>constant (border color): set all pixels outside the source image to a specified border value;</a:t>
            </a:r>
          </a:p>
          <a:p>
            <a:r>
              <a:rPr lang="en-US" dirty="0"/>
              <a:t>clamp (replicate or clamp to edge): repeat edge pixels indefinitely;</a:t>
            </a:r>
          </a:p>
          <a:p>
            <a:r>
              <a:rPr lang="en-US" dirty="0"/>
              <a:t>mirror: reflect pixels across the image edge;</a:t>
            </a:r>
          </a:p>
          <a:p>
            <a:r>
              <a:rPr lang="en-US" dirty="0"/>
              <a:t>extend: extend the signal by subtracting the mirrored version of the signal from the edge pixel value.</a:t>
            </a:r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2769451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C8EF-EFE9-C713-68F0-518C8ED8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753DF-909C-2430-C8A2-4BFF58667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35515-7BB7-B46A-44ED-79A4192AD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B7B6-CD3B-29E9-ECF6-FA508792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pic>
        <p:nvPicPr>
          <p:cNvPr id="1026" name="Picture 2" descr="Matrix of Pixel Values">
            <a:extLst>
              <a:ext uri="{FF2B5EF4-FFF2-40B4-BE49-F238E27FC236}">
                <a16:creationId xmlns:a16="http://schemas.microsoft.com/office/drawing/2014/main" id="{500315CA-FE34-1229-79F4-FDFC4FBB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26632"/>
            <a:ext cx="89408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9EEDE8-63AA-A86B-D98E-892F5BA28EA1}"/>
              </a:ext>
            </a:extLst>
          </p:cNvPr>
          <p:cNvSpPr txBox="1"/>
          <p:nvPr/>
        </p:nvSpPr>
        <p:spPr>
          <a:xfrm>
            <a:off x="531223" y="5878287"/>
            <a:ext cx="661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ai.stanford.edu</a:t>
            </a:r>
            <a:r>
              <a:rPr lang="en-US" dirty="0"/>
              <a:t>/~</a:t>
            </a:r>
            <a:r>
              <a:rPr lang="en-US" dirty="0" err="1"/>
              <a:t>syyeung</a:t>
            </a:r>
            <a:r>
              <a:rPr lang="en-US" dirty="0"/>
              <a:t>/</a:t>
            </a:r>
            <a:r>
              <a:rPr lang="en-US" dirty="0" err="1"/>
              <a:t>cvweb</a:t>
            </a:r>
            <a:r>
              <a:rPr lang="en-US" dirty="0"/>
              <a:t>/Pictures1/</a:t>
            </a:r>
            <a:r>
              <a:rPr lang="en-US" dirty="0" err="1"/>
              <a:t>imagematrix.png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687A-FF80-8949-000C-A40E3DFC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operators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A488-D8B6-CAAB-ACF1-673442FA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simplest kinds of image processing transforms</a:t>
            </a:r>
          </a:p>
          <a:p>
            <a:r>
              <a:rPr lang="en-US" sz="2800" dirty="0"/>
              <a:t>Each output pixel’s value depends on only the corresponding input pixel value (plus, potentially, some globally collected information or parameters)</a:t>
            </a:r>
            <a:endParaRPr lang="en-RW" sz="2800" dirty="0"/>
          </a:p>
        </p:txBody>
      </p:sp>
    </p:spTree>
    <p:extLst>
      <p:ext uri="{BB962C8B-B14F-4D97-AF65-F5344CB8AC3E}">
        <p14:creationId xmlns:p14="http://schemas.microsoft.com/office/powerpoint/2010/main" val="170046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687A-FF80-8949-000C-A40E3DFC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operators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A488-D8B6-CAAB-ACF1-673442FA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simplest kinds of image processing transforms</a:t>
            </a:r>
          </a:p>
          <a:p>
            <a:r>
              <a:rPr lang="en-US" sz="2800" dirty="0"/>
              <a:t>Each output pixel’s value depends on only the corresponding input pixel value (plus, potentially, some globally collected information or parameters)</a:t>
            </a:r>
            <a:endParaRPr lang="en-RW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332D7-0DBB-7CFA-5F7D-164BCEED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7" y="4214060"/>
            <a:ext cx="22352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BB58B-9D0D-3AB7-BEE3-1B9B01AB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383" y="4214060"/>
            <a:ext cx="2235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2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2588-6EF2-7E0E-9D08-0F4027CAA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5063BC-A353-9CC9-4624-B7BF39010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/>
                  <a:t>A general image processing operator maps one or more input images to an output image and can be written in pixel-wise form as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/>
                          </m:ctrlPr>
                        </m:sSupPr>
                        <m:e>
                          <m:r>
                            <a:rPr lang="en-US" sz="2400" i="1"/>
                            <m:t>𝐼</m:t>
                          </m:r>
                        </m:e>
                        <m:sup>
                          <m:r>
                            <a:rPr lang="en-US" sz="2400" i="1"/>
                            <m:t>′</m:t>
                          </m:r>
                        </m:sup>
                      </m:sSup>
                      <m:r>
                        <a:rPr lang="en-US" sz="2400"/>
                        <m:t>(</m:t>
                      </m:r>
                      <m:r>
                        <a:rPr lang="en-US" sz="2400" i="1"/>
                        <m:t>𝑥</m:t>
                      </m:r>
                      <m:r>
                        <a:rPr lang="en-US" sz="2400"/>
                        <m:t>,</m:t>
                      </m:r>
                      <m:r>
                        <a:rPr lang="en-US" sz="2400" i="1"/>
                        <m:t>𝑦</m:t>
                      </m:r>
                      <m:r>
                        <a:rPr lang="en-US" sz="2400"/>
                        <m:t>)=</m:t>
                      </m:r>
                      <m:r>
                        <a:rPr lang="en-US" sz="2400" i="1"/>
                        <m:t>h</m:t>
                      </m:r>
                      <m:r>
                        <a:rPr lang="en-US" sz="2400"/>
                        <m:t>(</m:t>
                      </m:r>
                      <m:r>
                        <a:rPr lang="en-US" sz="2400" i="1"/>
                        <m:t>𝐼</m:t>
                      </m:r>
                      <m:r>
                        <a:rPr lang="en-US" sz="2400"/>
                        <m:t>(</m:t>
                      </m:r>
                      <m:r>
                        <a:rPr lang="en-US" sz="2400" i="1"/>
                        <m:t>𝑥</m:t>
                      </m:r>
                      <m:r>
                        <a:rPr lang="en-US" sz="2400"/>
                        <m:t>,</m:t>
                      </m:r>
                      <m:r>
                        <a:rPr lang="en-US" sz="2400" i="1"/>
                        <m:t>𝑦</m:t>
                      </m:r>
                      <m:r>
                        <a:rPr lang="en-US" sz="2400"/>
                        <m:t>))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or, when multiple input images are involved,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/>
                          </m:ctrlPr>
                        </m:sSupPr>
                        <m:e>
                          <m:r>
                            <a:rPr lang="en-US" sz="2400" i="1"/>
                            <m:t>𝐼</m:t>
                          </m:r>
                        </m:e>
                        <m:sup>
                          <m:r>
                            <a:rPr lang="en-US" sz="2400" i="1"/>
                            <m:t>′</m:t>
                          </m:r>
                        </m:sup>
                      </m:sSup>
                      <m:r>
                        <a:rPr lang="en-US" sz="2400"/>
                        <m:t>(</m:t>
                      </m:r>
                      <m:r>
                        <a:rPr lang="en-US" sz="2400" i="1"/>
                        <m:t>𝑥</m:t>
                      </m:r>
                      <m:r>
                        <a:rPr lang="en-US" sz="2400"/>
                        <m:t>,</m:t>
                      </m:r>
                      <m:r>
                        <a:rPr lang="en-US" sz="2400" i="1"/>
                        <m:t>𝑦</m:t>
                      </m:r>
                      <m:r>
                        <a:rPr lang="en-US" sz="2400"/>
                        <m:t>)=</m:t>
                      </m:r>
                      <m:r>
                        <a:rPr lang="en-US" sz="2400" i="1"/>
                        <m:t>h</m:t>
                      </m:r>
                      <m:d>
                        <m:dPr>
                          <m:ctrlPr>
                            <a:rPr lang="en-US" sz="24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sz="2400" i="1"/>
                                <m:t>𝐼</m:t>
                              </m:r>
                            </m:e>
                            <m:sub>
                              <m:r>
                                <a:rPr lang="en-US" sz="2400"/>
                                <m:t>0</m:t>
                              </m:r>
                            </m:sub>
                          </m:sSub>
                          <m:r>
                            <a:rPr lang="en-US" sz="2400"/>
                            <m:t>(</m:t>
                          </m:r>
                          <m:r>
                            <a:rPr lang="en-US" sz="2400" i="1"/>
                            <m:t>𝑥</m:t>
                          </m:r>
                          <m:r>
                            <a:rPr lang="en-US" sz="2400"/>
                            <m:t>,</m:t>
                          </m:r>
                          <m:r>
                            <a:rPr lang="en-US" sz="2400" i="1"/>
                            <m:t>𝑦</m:t>
                          </m:r>
                          <m:r>
                            <a:rPr lang="en-US" sz="2400"/>
                            <m:t>),</m:t>
                          </m:r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sz="2400" i="1"/>
                                <m:t>𝐼</m:t>
                              </m:r>
                            </m:e>
                            <m:sub>
                              <m:r>
                                <a:rPr lang="en-US" sz="2400"/>
                                <m:t>1</m:t>
                              </m:r>
                            </m:sub>
                          </m:sSub>
                          <m:r>
                            <a:rPr lang="en-US" sz="2400"/>
                            <m:t>(</m:t>
                          </m:r>
                          <m:r>
                            <a:rPr lang="en-US" sz="2400" i="1"/>
                            <m:t>𝑥</m:t>
                          </m:r>
                          <m:r>
                            <a:rPr lang="en-US" sz="2400"/>
                            <m:t>,</m:t>
                          </m:r>
                          <m:r>
                            <a:rPr lang="en-US" sz="2400" i="1"/>
                            <m:t>𝑦</m:t>
                          </m:r>
                          <m:r>
                            <a:rPr lang="en-US" sz="2400"/>
                            <m:t>),…,</m:t>
                          </m:r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sz="2400" i="1"/>
                                <m:t>𝐼</m:t>
                              </m:r>
                            </m:e>
                            <m:sub>
                              <m:r>
                                <a:rPr lang="en-US" sz="2400" i="1"/>
                                <m:t>𝑛</m:t>
                              </m:r>
                            </m:sub>
                          </m:sSub>
                          <m:r>
                            <a:rPr lang="en-US" sz="2400"/>
                            <m:t>(</m:t>
                          </m:r>
                          <m:r>
                            <a:rPr lang="en-US" sz="2400" i="1"/>
                            <m:t>𝑥</m:t>
                          </m:r>
                          <m:r>
                            <a:rPr lang="en-US" sz="2400"/>
                            <m:t>,</m:t>
                          </m:r>
                          <m:r>
                            <a:rPr lang="en-US" sz="2400" i="1"/>
                            <m:t>𝑦</m:t>
                          </m:r>
                          <m:r>
                            <a:rPr lang="en-US" sz="2400"/>
                            <m:t>)</m:t>
                          </m:r>
                        </m:e>
                      </m:d>
                      <m:r>
                        <a:rPr lang="en-US" sz="2400"/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400" dirty="0"/>
                  <a:t>In both cases, the output value at location </a:t>
                </a:r>
                <a14:m>
                  <m:oMath xmlns:m="http://schemas.openxmlformats.org/officeDocument/2006/math">
                    <m:r>
                      <a:rPr lang="en-US" sz="2400"/>
                      <m:t>(</m:t>
                    </m:r>
                    <m:r>
                      <a:rPr lang="en-US" sz="2400" i="1"/>
                      <m:t>𝑥</m:t>
                    </m:r>
                    <m:r>
                      <a:rPr lang="en-US" sz="2400"/>
                      <m:t>,</m:t>
                    </m:r>
                    <m:r>
                      <a:rPr lang="en-US" sz="2400" i="1"/>
                      <m:t>𝑦</m:t>
                    </m:r>
                    <m:r>
                      <a:rPr lang="en-US" sz="2400"/>
                      <m:t>)</m:t>
                    </m:r>
                  </m:oMath>
                </a14:m>
                <a:r>
                  <a:rPr lang="en-US" sz="2400" dirty="0"/>
                  <a:t> is computed from the corresponding input pixel values.</a:t>
                </a:r>
              </a:p>
              <a:p>
                <a:pPr lvl="1">
                  <a:lnSpc>
                    <a:spcPct val="120000"/>
                  </a:lnSpc>
                </a:pPr>
                <a:endParaRPr lang="en-RW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5063BC-A353-9CC9-4624-B7BF39010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3"/>
                <a:stretch>
                  <a:fillRect l="-1080" t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53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11B4B-133A-D4FA-EC89-2BCD80976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BF76-62A3-C993-D430-3921CF22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transforms</a:t>
            </a:r>
            <a:endParaRPr lang="en-R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A60B7-0CD6-8641-F542-334B1BC4EF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/>
                  <a:t>Two commonly used point processing operations are addition and multiplication by constants. A simple linear intensity transformation is given by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𝑎𝐼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are known as the gain and bias parameters; these are often interpreted as controlling contrast and brightness, respectively.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In a more general, spatially varying form, the same operation can be written as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/>
                  <a:t>allowing the gain and bias to change across the image.</a:t>
                </a:r>
              </a:p>
              <a:p>
                <a:pPr lvl="1">
                  <a:lnSpc>
                    <a:spcPct val="120000"/>
                  </a:lnSpc>
                </a:pPr>
                <a:endParaRPr lang="en-RW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A60B7-0CD6-8641-F542-334B1BC4E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6018"/>
                <a:ext cx="8229600" cy="4525963"/>
              </a:xfrm>
              <a:blipFill>
                <a:blip r:embed="rId3"/>
                <a:stretch>
                  <a:fillRect l="-1080" t="-279" r="-1389" b="-13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55047"/>
      </p:ext>
    </p:extLst>
  </p:cSld>
  <p:clrMapOvr>
    <a:masterClrMapping/>
  </p:clrMapOvr>
</p:sld>
</file>

<file path=ppt/theme/theme1.xml><?xml version="1.0" encoding="utf-8"?>
<a:theme xmlns:a="http://schemas.openxmlformats.org/drawingml/2006/main" name="CMUR_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8BF47190-E6FD-427D-9649-09C8310C6DC6}" vid="{31C3F284-EBA8-4357-B68E-EBADBF5D43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54636</TotalTime>
  <Words>1991</Words>
  <Application>Microsoft Macintosh PowerPoint</Application>
  <PresentationFormat>On-screen Show (4:3)</PresentationFormat>
  <Paragraphs>593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Aptos</vt:lpstr>
      <vt:lpstr>Arial</vt:lpstr>
      <vt:lpstr>Eurostile</vt:lpstr>
      <vt:lpstr>Times New Roman</vt:lpstr>
      <vt:lpstr>Georgia</vt:lpstr>
      <vt:lpstr>Cambria Math</vt:lpstr>
      <vt:lpstr>Calibri</vt:lpstr>
      <vt:lpstr>Wingdings</vt:lpstr>
      <vt:lpstr>CMUR_presentation</vt:lpstr>
      <vt:lpstr>18-799: Applied Computer Vision  Spring 2026</vt:lpstr>
      <vt:lpstr>Objectives</vt:lpstr>
      <vt:lpstr>Image Representation</vt:lpstr>
      <vt:lpstr>Image Representation</vt:lpstr>
      <vt:lpstr>Image Representation</vt:lpstr>
      <vt:lpstr>Point operators</vt:lpstr>
      <vt:lpstr>Point operators</vt:lpstr>
      <vt:lpstr>Pixel transforms</vt:lpstr>
      <vt:lpstr>Pixel transforms</vt:lpstr>
      <vt:lpstr>Pixel transforms</vt:lpstr>
      <vt:lpstr>Pixel transforms</vt:lpstr>
      <vt:lpstr>Pixel transforms</vt:lpstr>
      <vt:lpstr>Pixel transforms</vt:lpstr>
      <vt:lpstr>Pixel transforms</vt:lpstr>
      <vt:lpstr>Pixel transforms</vt:lpstr>
      <vt:lpstr>Pixel transforms</vt:lpstr>
      <vt:lpstr>Pixel transforms</vt:lpstr>
      <vt:lpstr>Compositing and matting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Linear filtering</vt:lpstr>
      <vt:lpstr>Linear filtering</vt:lpstr>
      <vt:lpstr>Linear filtering</vt:lpstr>
      <vt:lpstr>Linear filtering</vt:lpstr>
      <vt:lpstr>Linear filtering</vt:lpstr>
      <vt:lpstr>Linear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Padding (border effects)</vt:lpstr>
      <vt:lpstr>PowerPoint Presentation</vt:lpstr>
    </vt:vector>
  </TitlesOfParts>
  <Company>Carnegie Mellon University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Krogh</dc:creator>
  <cp:lastModifiedBy>Moise Busogi</cp:lastModifiedBy>
  <cp:revision>235</cp:revision>
  <cp:lastPrinted>2018-08-27T08:05:04Z</cp:lastPrinted>
  <dcterms:created xsi:type="dcterms:W3CDTF">2017-10-24T18:38:22Z</dcterms:created>
  <dcterms:modified xsi:type="dcterms:W3CDTF">2026-01-27T10:05:25Z</dcterms:modified>
</cp:coreProperties>
</file>